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60" r:id="rId6"/>
    <p:sldMasterId id="2147483672" r:id="rId7"/>
  </p:sldMasterIdLst>
  <p:notesMasterIdLst>
    <p:notesMasterId r:id="rId46"/>
  </p:notesMasterIdLst>
  <p:sldIdLst>
    <p:sldId id="267" r:id="rId8"/>
    <p:sldId id="309" r:id="rId9"/>
    <p:sldId id="295" r:id="rId10"/>
    <p:sldId id="373" r:id="rId11"/>
    <p:sldId id="473" r:id="rId12"/>
    <p:sldId id="455" r:id="rId13"/>
    <p:sldId id="471" r:id="rId14"/>
    <p:sldId id="466" r:id="rId15"/>
    <p:sldId id="467" r:id="rId16"/>
    <p:sldId id="468" r:id="rId17"/>
    <p:sldId id="474" r:id="rId18"/>
    <p:sldId id="265" r:id="rId19"/>
    <p:sldId id="257" r:id="rId20"/>
    <p:sldId id="310" r:id="rId21"/>
    <p:sldId id="296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263" r:id="rId38"/>
    <p:sldId id="475" r:id="rId39"/>
    <p:sldId id="476" r:id="rId40"/>
    <p:sldId id="268" r:id="rId41"/>
    <p:sldId id="264" r:id="rId42"/>
    <p:sldId id="477" r:id="rId43"/>
    <p:sldId id="478" r:id="rId44"/>
    <p:sldId id="47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DBBBB"/>
    <a:srgbClr val="FEF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365EA-5DF7-47CB-B8EC-6131F541C106}" type="doc">
      <dgm:prSet loTypeId="urn:diagrams.loki3.com/VaryingWidth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FE8961-64EA-4DDB-A527-8F4CC347DBA3}">
      <dgm:prSet/>
      <dgm:spPr/>
      <dgm:t>
        <a:bodyPr/>
        <a:lstStyle/>
        <a:p>
          <a:pPr rtl="0"/>
          <a:r>
            <a:rPr lang="en-CA" b="1" dirty="0"/>
            <a:t>What are common indicia of poor, incompetent and/or unethical client service?</a:t>
          </a:r>
        </a:p>
      </dgm:t>
    </dgm:pt>
    <dgm:pt modelId="{EB55A005-8589-48CA-999C-5BD8422DEA8A}" type="parTrans" cxnId="{3DDAEEEF-B825-49D5-9D32-7DFDE1B178C8}">
      <dgm:prSet/>
      <dgm:spPr/>
      <dgm:t>
        <a:bodyPr/>
        <a:lstStyle/>
        <a:p>
          <a:endParaRPr lang="en-US" b="1"/>
        </a:p>
      </dgm:t>
    </dgm:pt>
    <dgm:pt modelId="{30E1BB8F-AB7E-4EBC-96D5-D6BCEB6765EC}" type="sibTrans" cxnId="{3DDAEEEF-B825-49D5-9D32-7DFDE1B178C8}">
      <dgm:prSet/>
      <dgm:spPr/>
      <dgm:t>
        <a:bodyPr/>
        <a:lstStyle/>
        <a:p>
          <a:endParaRPr lang="en-US" b="1"/>
        </a:p>
      </dgm:t>
    </dgm:pt>
    <dgm:pt modelId="{1373711F-C657-4BAF-809C-E3471D27A4DE}" type="pres">
      <dgm:prSet presAssocID="{E39365EA-5DF7-47CB-B8EC-6131F541C106}" presName="Name0" presStyleCnt="0">
        <dgm:presLayoutVars>
          <dgm:resizeHandles/>
        </dgm:presLayoutVars>
      </dgm:prSet>
      <dgm:spPr/>
    </dgm:pt>
    <dgm:pt modelId="{97191344-C67D-47EC-8CD9-329F26CE54CF}" type="pres">
      <dgm:prSet presAssocID="{46FE8961-64EA-4DDB-A527-8F4CC347DBA3}" presName="text" presStyleLbl="node1" presStyleIdx="0" presStyleCnt="1">
        <dgm:presLayoutVars>
          <dgm:bulletEnabled val="1"/>
        </dgm:presLayoutVars>
      </dgm:prSet>
      <dgm:spPr/>
    </dgm:pt>
  </dgm:ptLst>
  <dgm:cxnLst>
    <dgm:cxn modelId="{B4AA3C01-E558-4970-B399-C87397F1D4C8}" type="presOf" srcId="{46FE8961-64EA-4DDB-A527-8F4CC347DBA3}" destId="{97191344-C67D-47EC-8CD9-329F26CE54CF}" srcOrd="0" destOrd="0" presId="urn:diagrams.loki3.com/VaryingWidthList"/>
    <dgm:cxn modelId="{A7EAD02E-7BE6-4947-8A96-A21A9C41EA69}" type="presOf" srcId="{E39365EA-5DF7-47CB-B8EC-6131F541C106}" destId="{1373711F-C657-4BAF-809C-E3471D27A4DE}" srcOrd="0" destOrd="0" presId="urn:diagrams.loki3.com/VaryingWidthList"/>
    <dgm:cxn modelId="{3DDAEEEF-B825-49D5-9D32-7DFDE1B178C8}" srcId="{E39365EA-5DF7-47CB-B8EC-6131F541C106}" destId="{46FE8961-64EA-4DDB-A527-8F4CC347DBA3}" srcOrd="0" destOrd="0" parTransId="{EB55A005-8589-48CA-999C-5BD8422DEA8A}" sibTransId="{30E1BB8F-AB7E-4EBC-96D5-D6BCEB6765EC}"/>
    <dgm:cxn modelId="{54CF33DB-292A-4AE6-ADFE-DA9097F0EE9F}" type="presParOf" srcId="{1373711F-C657-4BAF-809C-E3471D27A4DE}" destId="{97191344-C67D-47EC-8CD9-329F26CE54CF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27ED1F-E321-4813-BEBA-8B4AD255C965}" type="doc">
      <dgm:prSet loTypeId="urn:microsoft.com/office/officeart/2005/8/layout/architecture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99DFDD9-AD2B-4623-9E8C-63AEC5180DE4}">
      <dgm:prSet/>
      <dgm:spPr/>
      <dgm:t>
        <a:bodyPr/>
        <a:lstStyle/>
        <a:p>
          <a:pPr rtl="0"/>
          <a:r>
            <a:rPr lang="en-CA" dirty="0"/>
            <a:t>Seeking</a:t>
          </a:r>
          <a:r>
            <a:rPr lang="en-CA" sz="1900" b="1" dirty="0"/>
            <a:t> loans from clients</a:t>
          </a:r>
        </a:p>
      </dgm:t>
    </dgm:pt>
    <dgm:pt modelId="{A56155E5-D92D-4071-A837-DF2F0DE13E93}" type="parTrans" cxnId="{9B1DFFAE-A900-4E4D-9AA5-D6A1871381DD}">
      <dgm:prSet/>
      <dgm:spPr/>
      <dgm:t>
        <a:bodyPr/>
        <a:lstStyle/>
        <a:p>
          <a:endParaRPr lang="en-US"/>
        </a:p>
      </dgm:t>
    </dgm:pt>
    <dgm:pt modelId="{ED332DF9-74C9-49E0-A83E-6AE1818CC3E9}" type="sibTrans" cxnId="{9B1DFFAE-A900-4E4D-9AA5-D6A1871381DD}">
      <dgm:prSet/>
      <dgm:spPr/>
      <dgm:t>
        <a:bodyPr/>
        <a:lstStyle/>
        <a:p>
          <a:endParaRPr lang="en-US"/>
        </a:p>
      </dgm:t>
    </dgm:pt>
    <dgm:pt modelId="{CD63C145-A8E4-46A3-8B5A-5052E6B5BFB5}">
      <dgm:prSet/>
      <dgm:spPr/>
      <dgm:t>
        <a:bodyPr/>
        <a:lstStyle/>
        <a:p>
          <a:r>
            <a:rPr lang="en-CA" sz="1900" b="1" dirty="0"/>
            <a:t>Over-billing or other ‘unique’ fee </a:t>
          </a:r>
          <a:r>
            <a:rPr lang="en-CA" dirty="0"/>
            <a:t>arrangements</a:t>
          </a:r>
          <a:endParaRPr lang="en-US" sz="1900" b="1" dirty="0"/>
        </a:p>
      </dgm:t>
    </dgm:pt>
    <dgm:pt modelId="{266575DF-A986-4AA7-AE60-A4583B5EF67B}" type="parTrans" cxnId="{D2E4E5FB-4B4C-4F18-AFB7-B636171F7ED4}">
      <dgm:prSet/>
      <dgm:spPr/>
      <dgm:t>
        <a:bodyPr/>
        <a:lstStyle/>
        <a:p>
          <a:endParaRPr lang="en-US"/>
        </a:p>
      </dgm:t>
    </dgm:pt>
    <dgm:pt modelId="{E1648B20-0428-478A-AD5E-C07DDC318353}" type="sibTrans" cxnId="{D2E4E5FB-4B4C-4F18-AFB7-B636171F7ED4}">
      <dgm:prSet/>
      <dgm:spPr/>
      <dgm:t>
        <a:bodyPr/>
        <a:lstStyle/>
        <a:p>
          <a:endParaRPr lang="en-US"/>
        </a:p>
      </dgm:t>
    </dgm:pt>
    <dgm:pt modelId="{29B08047-5813-4A49-B1D0-D3E707A2E75A}">
      <dgm:prSet/>
      <dgm:spPr/>
      <dgm:t>
        <a:bodyPr/>
        <a:lstStyle/>
        <a:p>
          <a:r>
            <a:rPr lang="en-CA" sz="1900" b="1" dirty="0"/>
            <a:t>Over-working files to generate higher fees</a:t>
          </a:r>
          <a:endParaRPr lang="en-US" sz="1900" b="1" dirty="0"/>
        </a:p>
      </dgm:t>
    </dgm:pt>
    <dgm:pt modelId="{4CB0FCC8-FB85-4244-ACCB-DB5654D74A61}" type="parTrans" cxnId="{C7ECFFBC-859C-491C-91F7-196D40123A2A}">
      <dgm:prSet/>
      <dgm:spPr/>
      <dgm:t>
        <a:bodyPr/>
        <a:lstStyle/>
        <a:p>
          <a:endParaRPr lang="en-US"/>
        </a:p>
      </dgm:t>
    </dgm:pt>
    <dgm:pt modelId="{40959684-1F9C-49ED-A2AB-3DB594E4FF24}" type="sibTrans" cxnId="{C7ECFFBC-859C-491C-91F7-196D40123A2A}">
      <dgm:prSet/>
      <dgm:spPr/>
      <dgm:t>
        <a:bodyPr/>
        <a:lstStyle/>
        <a:p>
          <a:endParaRPr lang="en-US"/>
        </a:p>
      </dgm:t>
    </dgm:pt>
    <dgm:pt modelId="{173B1646-97CC-43F0-8363-B524C5321D79}">
      <dgm:prSet/>
      <dgm:spPr/>
      <dgm:t>
        <a:bodyPr/>
        <a:lstStyle/>
        <a:p>
          <a:r>
            <a:rPr lang="en-CA" b="1" dirty="0"/>
            <a:t>Pre-taking unearned fees</a:t>
          </a:r>
          <a:endParaRPr lang="en-US" b="1" dirty="0"/>
        </a:p>
      </dgm:t>
    </dgm:pt>
    <dgm:pt modelId="{8F9DBEFD-02EC-40AF-AF5D-11348F34AC73}" type="parTrans" cxnId="{522C247F-5ED4-44D1-B8B4-99E449D9619D}">
      <dgm:prSet/>
      <dgm:spPr/>
      <dgm:t>
        <a:bodyPr/>
        <a:lstStyle/>
        <a:p>
          <a:endParaRPr lang="en-US"/>
        </a:p>
      </dgm:t>
    </dgm:pt>
    <dgm:pt modelId="{C21FD48F-0A68-4827-BCA2-CFEE70D9F48D}" type="sibTrans" cxnId="{522C247F-5ED4-44D1-B8B4-99E449D9619D}">
      <dgm:prSet/>
      <dgm:spPr/>
      <dgm:t>
        <a:bodyPr/>
        <a:lstStyle/>
        <a:p>
          <a:endParaRPr lang="en-US"/>
        </a:p>
      </dgm:t>
    </dgm:pt>
    <dgm:pt modelId="{1422498F-2F5D-44B6-92D2-97F4CB8A854A}" type="pres">
      <dgm:prSet presAssocID="{CD27ED1F-E321-4813-BEBA-8B4AD255C96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53045B-D6E5-448C-968F-9533194DF172}" type="pres">
      <dgm:prSet presAssocID="{A99DFDD9-AD2B-4623-9E8C-63AEC5180DE4}" presName="vertOne" presStyleCnt="0"/>
      <dgm:spPr/>
    </dgm:pt>
    <dgm:pt modelId="{7C53A112-C9CF-4AB8-B71B-D4C6FD5F16D8}" type="pres">
      <dgm:prSet presAssocID="{A99DFDD9-AD2B-4623-9E8C-63AEC5180DE4}" presName="txOne" presStyleLbl="node0" presStyleIdx="0" presStyleCnt="4" custScaleX="168097" custScaleY="38618" custLinFactX="100000" custLinFactNeighborX="153464" custLinFactNeighborY="-23651">
        <dgm:presLayoutVars>
          <dgm:chPref val="3"/>
        </dgm:presLayoutVars>
      </dgm:prSet>
      <dgm:spPr/>
    </dgm:pt>
    <dgm:pt modelId="{8D0F49B6-939F-40AE-BF39-6F34F36AE309}" type="pres">
      <dgm:prSet presAssocID="{A99DFDD9-AD2B-4623-9E8C-63AEC5180DE4}" presName="horzOne" presStyleCnt="0"/>
      <dgm:spPr/>
    </dgm:pt>
    <dgm:pt modelId="{A77A95E4-D533-4256-9E52-3A3F87FBEFFE}" type="pres">
      <dgm:prSet presAssocID="{ED332DF9-74C9-49E0-A83E-6AE1818CC3E9}" presName="sibSpaceOne" presStyleCnt="0"/>
      <dgm:spPr/>
    </dgm:pt>
    <dgm:pt modelId="{11DA16AE-D272-4B52-A7F3-8C90BB907B5D}" type="pres">
      <dgm:prSet presAssocID="{CD63C145-A8E4-46A3-8B5A-5052E6B5BFB5}" presName="vertOne" presStyleCnt="0"/>
      <dgm:spPr/>
    </dgm:pt>
    <dgm:pt modelId="{7400011A-4619-4B05-A1A3-CBD7862118FB}" type="pres">
      <dgm:prSet presAssocID="{CD63C145-A8E4-46A3-8B5A-5052E6B5BFB5}" presName="txOne" presStyleLbl="node0" presStyleIdx="1" presStyleCnt="4" custScaleX="217409" custScaleY="38618" custLinFactX="100000" custLinFactNeighborX="147875" custLinFactNeighborY="-23651">
        <dgm:presLayoutVars>
          <dgm:chPref val="3"/>
        </dgm:presLayoutVars>
      </dgm:prSet>
      <dgm:spPr/>
    </dgm:pt>
    <dgm:pt modelId="{12112CD2-C0CB-4E72-9160-A6FEE7C4AC26}" type="pres">
      <dgm:prSet presAssocID="{CD63C145-A8E4-46A3-8B5A-5052E6B5BFB5}" presName="horzOne" presStyleCnt="0"/>
      <dgm:spPr/>
    </dgm:pt>
    <dgm:pt modelId="{34F3A70D-7671-4693-8049-AA0950B61EE0}" type="pres">
      <dgm:prSet presAssocID="{E1648B20-0428-478A-AD5E-C07DDC318353}" presName="sibSpaceOne" presStyleCnt="0"/>
      <dgm:spPr/>
    </dgm:pt>
    <dgm:pt modelId="{FD07AD07-0DED-4151-BFB7-904390EE2FC2}" type="pres">
      <dgm:prSet presAssocID="{29B08047-5813-4A49-B1D0-D3E707A2E75A}" presName="vertOne" presStyleCnt="0"/>
      <dgm:spPr/>
    </dgm:pt>
    <dgm:pt modelId="{D5CF2385-1F98-46C2-A38E-6256662D9413}" type="pres">
      <dgm:prSet presAssocID="{29B08047-5813-4A49-B1D0-D3E707A2E75A}" presName="txOne" presStyleLbl="node0" presStyleIdx="2" presStyleCnt="4" custScaleX="210923" custScaleY="38618" custLinFactX="-81017" custLinFactNeighborX="-100000" custLinFactNeighborY="17179">
        <dgm:presLayoutVars>
          <dgm:chPref val="3"/>
        </dgm:presLayoutVars>
      </dgm:prSet>
      <dgm:spPr/>
    </dgm:pt>
    <dgm:pt modelId="{01D72B24-53AD-4723-B715-32D0EFA37A9C}" type="pres">
      <dgm:prSet presAssocID="{29B08047-5813-4A49-B1D0-D3E707A2E75A}" presName="horzOne" presStyleCnt="0"/>
      <dgm:spPr/>
    </dgm:pt>
    <dgm:pt modelId="{58EA5C79-037F-48FC-AA87-340328B656B7}" type="pres">
      <dgm:prSet presAssocID="{40959684-1F9C-49ED-A2AB-3DB594E4FF24}" presName="sibSpaceOne" presStyleCnt="0"/>
      <dgm:spPr/>
    </dgm:pt>
    <dgm:pt modelId="{AE715A4F-2479-4F09-8877-D62EDC8F97B5}" type="pres">
      <dgm:prSet presAssocID="{173B1646-97CC-43F0-8363-B524C5321D79}" presName="vertOne" presStyleCnt="0"/>
      <dgm:spPr/>
    </dgm:pt>
    <dgm:pt modelId="{FD0721BF-BE89-45A7-A1FA-53996AD08542}" type="pres">
      <dgm:prSet presAssocID="{173B1646-97CC-43F0-8363-B524C5321D79}" presName="txOne" presStyleLbl="node0" presStyleIdx="3" presStyleCnt="4" custScaleX="197380" custScaleY="38618" custLinFactX="-94464" custLinFactNeighborX="-100000" custLinFactNeighborY="17179">
        <dgm:presLayoutVars>
          <dgm:chPref val="3"/>
        </dgm:presLayoutVars>
      </dgm:prSet>
      <dgm:spPr/>
    </dgm:pt>
    <dgm:pt modelId="{B0475487-C362-476A-BAF8-1E252C92890C}" type="pres">
      <dgm:prSet presAssocID="{173B1646-97CC-43F0-8363-B524C5321D79}" presName="horzOne" presStyleCnt="0"/>
      <dgm:spPr/>
    </dgm:pt>
  </dgm:ptLst>
  <dgm:cxnLst>
    <dgm:cxn modelId="{2BFF6630-F5CE-4AE6-8039-E4A42D6CF948}" type="presOf" srcId="{CD63C145-A8E4-46A3-8B5A-5052E6B5BFB5}" destId="{7400011A-4619-4B05-A1A3-CBD7862118FB}" srcOrd="0" destOrd="0" presId="urn:microsoft.com/office/officeart/2005/8/layout/architecture"/>
    <dgm:cxn modelId="{04246361-B992-4F80-88B9-A6C33CD105C3}" type="presOf" srcId="{A99DFDD9-AD2B-4623-9E8C-63AEC5180DE4}" destId="{7C53A112-C9CF-4AB8-B71B-D4C6FD5F16D8}" srcOrd="0" destOrd="0" presId="urn:microsoft.com/office/officeart/2005/8/layout/architecture"/>
    <dgm:cxn modelId="{38843867-7104-4BE5-BF01-D3EBC5186BFB}" type="presOf" srcId="{173B1646-97CC-43F0-8363-B524C5321D79}" destId="{FD0721BF-BE89-45A7-A1FA-53996AD08542}" srcOrd="0" destOrd="0" presId="urn:microsoft.com/office/officeart/2005/8/layout/architecture"/>
    <dgm:cxn modelId="{FF1BC26D-A641-448D-AE0C-965FEEB37687}" type="presOf" srcId="{29B08047-5813-4A49-B1D0-D3E707A2E75A}" destId="{D5CF2385-1F98-46C2-A38E-6256662D9413}" srcOrd="0" destOrd="0" presId="urn:microsoft.com/office/officeart/2005/8/layout/architecture"/>
    <dgm:cxn modelId="{522C247F-5ED4-44D1-B8B4-99E449D9619D}" srcId="{CD27ED1F-E321-4813-BEBA-8B4AD255C965}" destId="{173B1646-97CC-43F0-8363-B524C5321D79}" srcOrd="3" destOrd="0" parTransId="{8F9DBEFD-02EC-40AF-AF5D-11348F34AC73}" sibTransId="{C21FD48F-0A68-4827-BCA2-CFEE70D9F48D}"/>
    <dgm:cxn modelId="{9B1DFFAE-A900-4E4D-9AA5-D6A1871381DD}" srcId="{CD27ED1F-E321-4813-BEBA-8B4AD255C965}" destId="{A99DFDD9-AD2B-4623-9E8C-63AEC5180DE4}" srcOrd="0" destOrd="0" parTransId="{A56155E5-D92D-4071-A837-DF2F0DE13E93}" sibTransId="{ED332DF9-74C9-49E0-A83E-6AE1818CC3E9}"/>
    <dgm:cxn modelId="{C7ECFFBC-859C-491C-91F7-196D40123A2A}" srcId="{CD27ED1F-E321-4813-BEBA-8B4AD255C965}" destId="{29B08047-5813-4A49-B1D0-D3E707A2E75A}" srcOrd="2" destOrd="0" parTransId="{4CB0FCC8-FB85-4244-ACCB-DB5654D74A61}" sibTransId="{40959684-1F9C-49ED-A2AB-3DB594E4FF24}"/>
    <dgm:cxn modelId="{283773CF-87A6-416F-B788-A66784B4C0C6}" type="presOf" srcId="{CD27ED1F-E321-4813-BEBA-8B4AD255C965}" destId="{1422498F-2F5D-44B6-92D2-97F4CB8A854A}" srcOrd="0" destOrd="0" presId="urn:microsoft.com/office/officeart/2005/8/layout/architecture"/>
    <dgm:cxn modelId="{D2E4E5FB-4B4C-4F18-AFB7-B636171F7ED4}" srcId="{CD27ED1F-E321-4813-BEBA-8B4AD255C965}" destId="{CD63C145-A8E4-46A3-8B5A-5052E6B5BFB5}" srcOrd="1" destOrd="0" parTransId="{266575DF-A986-4AA7-AE60-A4583B5EF67B}" sibTransId="{E1648B20-0428-478A-AD5E-C07DDC318353}"/>
    <dgm:cxn modelId="{9C5AA1AD-BB0E-4AF9-91F2-8E172846D82A}" type="presParOf" srcId="{1422498F-2F5D-44B6-92D2-97F4CB8A854A}" destId="{FF53045B-D6E5-448C-968F-9533194DF172}" srcOrd="0" destOrd="0" presId="urn:microsoft.com/office/officeart/2005/8/layout/architecture"/>
    <dgm:cxn modelId="{609B753B-1EBE-48AC-BF33-95924089C28C}" type="presParOf" srcId="{FF53045B-D6E5-448C-968F-9533194DF172}" destId="{7C53A112-C9CF-4AB8-B71B-D4C6FD5F16D8}" srcOrd="0" destOrd="0" presId="urn:microsoft.com/office/officeart/2005/8/layout/architecture"/>
    <dgm:cxn modelId="{0E34B293-C53C-42EB-A1F2-AC08C1A8C929}" type="presParOf" srcId="{FF53045B-D6E5-448C-968F-9533194DF172}" destId="{8D0F49B6-939F-40AE-BF39-6F34F36AE309}" srcOrd="1" destOrd="0" presId="urn:microsoft.com/office/officeart/2005/8/layout/architecture"/>
    <dgm:cxn modelId="{222171A1-3D36-4468-A168-A493D9F33529}" type="presParOf" srcId="{1422498F-2F5D-44B6-92D2-97F4CB8A854A}" destId="{A77A95E4-D533-4256-9E52-3A3F87FBEFFE}" srcOrd="1" destOrd="0" presId="urn:microsoft.com/office/officeart/2005/8/layout/architecture"/>
    <dgm:cxn modelId="{76A1BC0C-14E6-42D9-974D-729C3A44E2A9}" type="presParOf" srcId="{1422498F-2F5D-44B6-92D2-97F4CB8A854A}" destId="{11DA16AE-D272-4B52-A7F3-8C90BB907B5D}" srcOrd="2" destOrd="0" presId="urn:microsoft.com/office/officeart/2005/8/layout/architecture"/>
    <dgm:cxn modelId="{03B7AD25-2DAD-420D-BBE6-AA8C1006AB52}" type="presParOf" srcId="{11DA16AE-D272-4B52-A7F3-8C90BB907B5D}" destId="{7400011A-4619-4B05-A1A3-CBD7862118FB}" srcOrd="0" destOrd="0" presId="urn:microsoft.com/office/officeart/2005/8/layout/architecture"/>
    <dgm:cxn modelId="{862B5127-62A9-4197-AA88-0F020177C052}" type="presParOf" srcId="{11DA16AE-D272-4B52-A7F3-8C90BB907B5D}" destId="{12112CD2-C0CB-4E72-9160-A6FEE7C4AC26}" srcOrd="1" destOrd="0" presId="urn:microsoft.com/office/officeart/2005/8/layout/architecture"/>
    <dgm:cxn modelId="{CDD734D3-F24A-42D9-8E5D-71EA7979F555}" type="presParOf" srcId="{1422498F-2F5D-44B6-92D2-97F4CB8A854A}" destId="{34F3A70D-7671-4693-8049-AA0950B61EE0}" srcOrd="3" destOrd="0" presId="urn:microsoft.com/office/officeart/2005/8/layout/architecture"/>
    <dgm:cxn modelId="{778E7AC7-6F88-4B46-9FFF-981D3AB3F488}" type="presParOf" srcId="{1422498F-2F5D-44B6-92D2-97F4CB8A854A}" destId="{FD07AD07-0DED-4151-BFB7-904390EE2FC2}" srcOrd="4" destOrd="0" presId="urn:microsoft.com/office/officeart/2005/8/layout/architecture"/>
    <dgm:cxn modelId="{9141E753-5B57-484B-9341-6ED99D5335F7}" type="presParOf" srcId="{FD07AD07-0DED-4151-BFB7-904390EE2FC2}" destId="{D5CF2385-1F98-46C2-A38E-6256662D9413}" srcOrd="0" destOrd="0" presId="urn:microsoft.com/office/officeart/2005/8/layout/architecture"/>
    <dgm:cxn modelId="{591F132E-7DF2-4C66-B0B3-BE847D3C8AC5}" type="presParOf" srcId="{FD07AD07-0DED-4151-BFB7-904390EE2FC2}" destId="{01D72B24-53AD-4723-B715-32D0EFA37A9C}" srcOrd="1" destOrd="0" presId="urn:microsoft.com/office/officeart/2005/8/layout/architecture"/>
    <dgm:cxn modelId="{6E71363B-D472-415D-B71D-7CD746FEFA1E}" type="presParOf" srcId="{1422498F-2F5D-44B6-92D2-97F4CB8A854A}" destId="{58EA5C79-037F-48FC-AA87-340328B656B7}" srcOrd="5" destOrd="0" presId="urn:microsoft.com/office/officeart/2005/8/layout/architecture"/>
    <dgm:cxn modelId="{EFBBB01B-C03B-4398-9401-102C7ED15ED8}" type="presParOf" srcId="{1422498F-2F5D-44B6-92D2-97F4CB8A854A}" destId="{AE715A4F-2479-4F09-8877-D62EDC8F97B5}" srcOrd="6" destOrd="0" presId="urn:microsoft.com/office/officeart/2005/8/layout/architecture"/>
    <dgm:cxn modelId="{E5325C79-696C-4C1A-BD98-223E9BCEBC47}" type="presParOf" srcId="{AE715A4F-2479-4F09-8877-D62EDC8F97B5}" destId="{FD0721BF-BE89-45A7-A1FA-53996AD08542}" srcOrd="0" destOrd="0" presId="urn:microsoft.com/office/officeart/2005/8/layout/architecture"/>
    <dgm:cxn modelId="{0F8AD84B-8EF5-4D23-9D66-08ED9F148B23}" type="presParOf" srcId="{AE715A4F-2479-4F09-8877-D62EDC8F97B5}" destId="{B0475487-C362-476A-BAF8-1E252C92890C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05085A-8CC3-40B9-A74D-8764A65F20A4}" type="doc">
      <dgm:prSet loTypeId="urn:microsoft.com/office/officeart/2005/8/layout/default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617888B-DE6B-476C-963E-419F2E7318C4}">
      <dgm:prSet custT="1"/>
      <dgm:spPr/>
      <dgm:t>
        <a:bodyPr/>
        <a:lstStyle/>
        <a:p>
          <a:pPr rtl="0"/>
          <a:r>
            <a:rPr lang="en-CA" sz="2400" dirty="0"/>
            <a:t>Failure to return calls from clients, lawyers and others</a:t>
          </a:r>
        </a:p>
      </dgm:t>
    </dgm:pt>
    <dgm:pt modelId="{621C0BC2-4267-43B6-AEA4-41884C1F94D7}" type="parTrans" cxnId="{2CA018F1-C9D6-4FA9-93F8-7B26B4A5F2CF}">
      <dgm:prSet/>
      <dgm:spPr/>
      <dgm:t>
        <a:bodyPr/>
        <a:lstStyle/>
        <a:p>
          <a:endParaRPr lang="en-US"/>
        </a:p>
      </dgm:t>
    </dgm:pt>
    <dgm:pt modelId="{D669F6F7-F5E8-4AC8-ADD3-770A0D3FD92F}" type="sibTrans" cxnId="{2CA018F1-C9D6-4FA9-93F8-7B26B4A5F2CF}">
      <dgm:prSet/>
      <dgm:spPr/>
      <dgm:t>
        <a:bodyPr/>
        <a:lstStyle/>
        <a:p>
          <a:endParaRPr lang="en-US"/>
        </a:p>
      </dgm:t>
    </dgm:pt>
    <dgm:pt modelId="{F3BAA1A2-6AC5-4C79-BD91-B0957F4FB3E9}">
      <dgm:prSet/>
      <dgm:spPr/>
      <dgm:t>
        <a:bodyPr/>
        <a:lstStyle/>
        <a:p>
          <a:r>
            <a:rPr lang="en-CA" dirty="0"/>
            <a:t>Double-booking court appearances or not appearing at all</a:t>
          </a:r>
          <a:endParaRPr lang="en-US" dirty="0"/>
        </a:p>
      </dgm:t>
    </dgm:pt>
    <dgm:pt modelId="{B0B89D8A-8787-4E5B-9C91-FDD0169DE3C1}" type="parTrans" cxnId="{FD145126-7C25-47F8-969A-AB19F77D4FAF}">
      <dgm:prSet/>
      <dgm:spPr/>
      <dgm:t>
        <a:bodyPr/>
        <a:lstStyle/>
        <a:p>
          <a:endParaRPr lang="en-US"/>
        </a:p>
      </dgm:t>
    </dgm:pt>
    <dgm:pt modelId="{0FF6672F-254D-462C-8F6A-2723CC820BCC}" type="sibTrans" cxnId="{FD145126-7C25-47F8-969A-AB19F77D4FAF}">
      <dgm:prSet/>
      <dgm:spPr/>
      <dgm:t>
        <a:bodyPr/>
        <a:lstStyle/>
        <a:p>
          <a:endParaRPr lang="en-US"/>
        </a:p>
      </dgm:t>
    </dgm:pt>
    <dgm:pt modelId="{505B35EB-3524-4B82-AF28-455AD92FA558}">
      <dgm:prSet/>
      <dgm:spPr/>
      <dgm:t>
        <a:bodyPr/>
        <a:lstStyle/>
        <a:p>
          <a:r>
            <a:rPr lang="en-CA" dirty="0"/>
            <a:t>Court decisions finding incompetent counsel as a valid defence, </a:t>
          </a:r>
        </a:p>
        <a:p>
          <a:r>
            <a:rPr lang="en-CA" dirty="0"/>
            <a:t>and/or ordering costs be paid by the lawyer personally</a:t>
          </a:r>
          <a:endParaRPr lang="en-US" dirty="0"/>
        </a:p>
      </dgm:t>
    </dgm:pt>
    <dgm:pt modelId="{CCFBF912-57BA-458B-BFF5-AA5B36725901}" type="parTrans" cxnId="{C8A84AE4-7977-40DB-AD29-8ADE0820BF2C}">
      <dgm:prSet/>
      <dgm:spPr/>
      <dgm:t>
        <a:bodyPr/>
        <a:lstStyle/>
        <a:p>
          <a:endParaRPr lang="en-US"/>
        </a:p>
      </dgm:t>
    </dgm:pt>
    <dgm:pt modelId="{FAD5238B-386D-4E13-9747-75371574E5AA}" type="sibTrans" cxnId="{C8A84AE4-7977-40DB-AD29-8ADE0820BF2C}">
      <dgm:prSet/>
      <dgm:spPr/>
      <dgm:t>
        <a:bodyPr/>
        <a:lstStyle/>
        <a:p>
          <a:endParaRPr lang="en-US"/>
        </a:p>
      </dgm:t>
    </dgm:pt>
    <dgm:pt modelId="{D24B6396-D6D3-448E-A2DE-0D562ADEC0BC}">
      <dgm:prSet/>
      <dgm:spPr/>
      <dgm:t>
        <a:bodyPr/>
        <a:lstStyle/>
        <a:p>
          <a:r>
            <a:rPr lang="en-CA" dirty="0"/>
            <a:t>Failing to adhere to undertakings</a:t>
          </a:r>
          <a:endParaRPr lang="en-US" dirty="0"/>
        </a:p>
      </dgm:t>
    </dgm:pt>
    <dgm:pt modelId="{F47C4374-5013-4CDF-A71F-DF1323426EAF}" type="parTrans" cxnId="{5DBD2DEE-F6DB-401D-9FB0-0ABC8B71EF70}">
      <dgm:prSet/>
      <dgm:spPr/>
      <dgm:t>
        <a:bodyPr/>
        <a:lstStyle/>
        <a:p>
          <a:endParaRPr lang="en-US"/>
        </a:p>
      </dgm:t>
    </dgm:pt>
    <dgm:pt modelId="{BB1E3372-6C13-413C-BFAD-CC4808F185E5}" type="sibTrans" cxnId="{5DBD2DEE-F6DB-401D-9FB0-0ABC8B71EF70}">
      <dgm:prSet/>
      <dgm:spPr/>
      <dgm:t>
        <a:bodyPr/>
        <a:lstStyle/>
        <a:p>
          <a:endParaRPr lang="en-US"/>
        </a:p>
      </dgm:t>
    </dgm:pt>
    <dgm:pt modelId="{3633261E-0FA2-47CA-93BD-0FAA7CA05D81}">
      <dgm:prSet/>
      <dgm:spPr/>
      <dgm:t>
        <a:bodyPr/>
        <a:lstStyle/>
        <a:p>
          <a:r>
            <a:rPr lang="en-CA" dirty="0"/>
            <a:t>Poor documentation of files</a:t>
          </a:r>
          <a:endParaRPr lang="en-US" dirty="0"/>
        </a:p>
      </dgm:t>
    </dgm:pt>
    <dgm:pt modelId="{5469838A-D8ED-4906-A060-F0A0D1C59362}" type="parTrans" cxnId="{AD072368-796E-4004-B1F9-31912503D276}">
      <dgm:prSet/>
      <dgm:spPr/>
      <dgm:t>
        <a:bodyPr/>
        <a:lstStyle/>
        <a:p>
          <a:endParaRPr lang="en-US"/>
        </a:p>
      </dgm:t>
    </dgm:pt>
    <dgm:pt modelId="{5D67A567-D0C7-44FC-86E3-9376603316E1}" type="sibTrans" cxnId="{AD072368-796E-4004-B1F9-31912503D276}">
      <dgm:prSet/>
      <dgm:spPr/>
      <dgm:t>
        <a:bodyPr/>
        <a:lstStyle/>
        <a:p>
          <a:endParaRPr lang="en-US"/>
        </a:p>
      </dgm:t>
    </dgm:pt>
    <dgm:pt modelId="{0C5721E7-D6C2-40D9-B4EB-33C478AD97B8}" type="pres">
      <dgm:prSet presAssocID="{7E05085A-8CC3-40B9-A74D-8764A65F20A4}" presName="diagram" presStyleCnt="0">
        <dgm:presLayoutVars>
          <dgm:dir/>
          <dgm:resizeHandles val="exact"/>
        </dgm:presLayoutVars>
      </dgm:prSet>
      <dgm:spPr/>
    </dgm:pt>
    <dgm:pt modelId="{3D8E34FB-47E8-4EB6-8F76-2B8E030C7AA6}" type="pres">
      <dgm:prSet presAssocID="{0617888B-DE6B-476C-963E-419F2E7318C4}" presName="node" presStyleLbl="node1" presStyleIdx="0" presStyleCnt="5" custLinFactNeighborX="-45140" custLinFactNeighborY="1117">
        <dgm:presLayoutVars>
          <dgm:bulletEnabled val="1"/>
        </dgm:presLayoutVars>
      </dgm:prSet>
      <dgm:spPr/>
    </dgm:pt>
    <dgm:pt modelId="{BC51FF09-4B09-4BA8-A691-54043F7E5ABC}" type="pres">
      <dgm:prSet presAssocID="{D669F6F7-F5E8-4AC8-ADD3-770A0D3FD92F}" presName="sibTrans" presStyleCnt="0"/>
      <dgm:spPr/>
    </dgm:pt>
    <dgm:pt modelId="{BE81AA71-6221-4837-A302-97BFBDF77A10}" type="pres">
      <dgm:prSet presAssocID="{F3BAA1A2-6AC5-4C79-BD91-B0957F4FB3E9}" presName="node" presStyleLbl="node1" presStyleIdx="1" presStyleCnt="5" custLinFactNeighborX="45525" custLinFactNeighborY="-50">
        <dgm:presLayoutVars>
          <dgm:bulletEnabled val="1"/>
        </dgm:presLayoutVars>
      </dgm:prSet>
      <dgm:spPr/>
    </dgm:pt>
    <dgm:pt modelId="{B3391615-E1FA-493A-B068-4A70F565ACFC}" type="pres">
      <dgm:prSet presAssocID="{0FF6672F-254D-462C-8F6A-2723CC820BCC}" presName="sibTrans" presStyleCnt="0"/>
      <dgm:spPr/>
    </dgm:pt>
    <dgm:pt modelId="{C56DD9CD-49FA-45F2-B9EC-A8BDDA5D58A8}" type="pres">
      <dgm:prSet presAssocID="{505B35EB-3524-4B82-AF28-455AD92FA558}" presName="node" presStyleLbl="node1" presStyleIdx="2" presStyleCnt="5" custLinFactNeighborX="-45140" custLinFactNeighborY="3931">
        <dgm:presLayoutVars>
          <dgm:bulletEnabled val="1"/>
        </dgm:presLayoutVars>
      </dgm:prSet>
      <dgm:spPr/>
    </dgm:pt>
    <dgm:pt modelId="{10DAA4CA-5697-4912-8A42-65FE46F6A7C8}" type="pres">
      <dgm:prSet presAssocID="{FAD5238B-386D-4E13-9747-75371574E5AA}" presName="sibTrans" presStyleCnt="0"/>
      <dgm:spPr/>
    </dgm:pt>
    <dgm:pt modelId="{57F7AD79-B8B2-4F3F-BAB1-C6B3C8C83CDD}" type="pres">
      <dgm:prSet presAssocID="{D24B6396-D6D3-448E-A2DE-0D562ADEC0BC}" presName="node" presStyleLbl="node1" presStyleIdx="3" presStyleCnt="5" custLinFactNeighborX="45525" custLinFactNeighborY="-538">
        <dgm:presLayoutVars>
          <dgm:bulletEnabled val="1"/>
        </dgm:presLayoutVars>
      </dgm:prSet>
      <dgm:spPr/>
    </dgm:pt>
    <dgm:pt modelId="{A7623559-4E20-4513-829E-549906A7E016}" type="pres">
      <dgm:prSet presAssocID="{BB1E3372-6C13-413C-BFAD-CC4808F185E5}" presName="sibTrans" presStyleCnt="0"/>
      <dgm:spPr/>
    </dgm:pt>
    <dgm:pt modelId="{EF42B626-5A8B-4C97-B745-68381D0E28A7}" type="pres">
      <dgm:prSet presAssocID="{3633261E-0FA2-47CA-93BD-0FAA7CA05D81}" presName="node" presStyleLbl="node1" presStyleIdx="4" presStyleCnt="5" custLinFactNeighborX="0" custLinFactNeighborY="-32304">
        <dgm:presLayoutVars>
          <dgm:bulletEnabled val="1"/>
        </dgm:presLayoutVars>
      </dgm:prSet>
      <dgm:spPr/>
    </dgm:pt>
  </dgm:ptLst>
  <dgm:cxnLst>
    <dgm:cxn modelId="{FD145126-7C25-47F8-969A-AB19F77D4FAF}" srcId="{7E05085A-8CC3-40B9-A74D-8764A65F20A4}" destId="{F3BAA1A2-6AC5-4C79-BD91-B0957F4FB3E9}" srcOrd="1" destOrd="0" parTransId="{B0B89D8A-8787-4E5B-9C91-FDD0169DE3C1}" sibTransId="{0FF6672F-254D-462C-8F6A-2723CC820BCC}"/>
    <dgm:cxn modelId="{AD072368-796E-4004-B1F9-31912503D276}" srcId="{7E05085A-8CC3-40B9-A74D-8764A65F20A4}" destId="{3633261E-0FA2-47CA-93BD-0FAA7CA05D81}" srcOrd="4" destOrd="0" parTransId="{5469838A-D8ED-4906-A060-F0A0D1C59362}" sibTransId="{5D67A567-D0C7-44FC-86E3-9376603316E1}"/>
    <dgm:cxn modelId="{D84E2452-5D70-43AA-83F9-AC816F36D15A}" type="presOf" srcId="{7E05085A-8CC3-40B9-A74D-8764A65F20A4}" destId="{0C5721E7-D6C2-40D9-B4EB-33C478AD97B8}" srcOrd="0" destOrd="0" presId="urn:microsoft.com/office/officeart/2005/8/layout/default"/>
    <dgm:cxn modelId="{FE511C55-974F-4D8E-B020-E9200A74B8AD}" type="presOf" srcId="{D24B6396-D6D3-448E-A2DE-0D562ADEC0BC}" destId="{57F7AD79-B8B2-4F3F-BAB1-C6B3C8C83CDD}" srcOrd="0" destOrd="0" presId="urn:microsoft.com/office/officeart/2005/8/layout/default"/>
    <dgm:cxn modelId="{ECDA1D7B-5B16-4C6A-AAFF-8BBA8C603388}" type="presOf" srcId="{F3BAA1A2-6AC5-4C79-BD91-B0957F4FB3E9}" destId="{BE81AA71-6221-4837-A302-97BFBDF77A10}" srcOrd="0" destOrd="0" presId="urn:microsoft.com/office/officeart/2005/8/layout/default"/>
    <dgm:cxn modelId="{1A2EA47F-360B-4A08-B798-0566EE2281AB}" type="presOf" srcId="{3633261E-0FA2-47CA-93BD-0FAA7CA05D81}" destId="{EF42B626-5A8B-4C97-B745-68381D0E28A7}" srcOrd="0" destOrd="0" presId="urn:microsoft.com/office/officeart/2005/8/layout/default"/>
    <dgm:cxn modelId="{B0787E8C-117E-477A-93BA-F3813A02DF2C}" type="presOf" srcId="{505B35EB-3524-4B82-AF28-455AD92FA558}" destId="{C56DD9CD-49FA-45F2-B9EC-A8BDDA5D58A8}" srcOrd="0" destOrd="0" presId="urn:microsoft.com/office/officeart/2005/8/layout/default"/>
    <dgm:cxn modelId="{C8A84AE4-7977-40DB-AD29-8ADE0820BF2C}" srcId="{7E05085A-8CC3-40B9-A74D-8764A65F20A4}" destId="{505B35EB-3524-4B82-AF28-455AD92FA558}" srcOrd="2" destOrd="0" parTransId="{CCFBF912-57BA-458B-BFF5-AA5B36725901}" sibTransId="{FAD5238B-386D-4E13-9747-75371574E5AA}"/>
    <dgm:cxn modelId="{5DBD2DEE-F6DB-401D-9FB0-0ABC8B71EF70}" srcId="{7E05085A-8CC3-40B9-A74D-8764A65F20A4}" destId="{D24B6396-D6D3-448E-A2DE-0D562ADEC0BC}" srcOrd="3" destOrd="0" parTransId="{F47C4374-5013-4CDF-A71F-DF1323426EAF}" sibTransId="{BB1E3372-6C13-413C-BFAD-CC4808F185E5}"/>
    <dgm:cxn modelId="{74B078EF-2C9D-44F4-9D77-8728237C4256}" type="presOf" srcId="{0617888B-DE6B-476C-963E-419F2E7318C4}" destId="{3D8E34FB-47E8-4EB6-8F76-2B8E030C7AA6}" srcOrd="0" destOrd="0" presId="urn:microsoft.com/office/officeart/2005/8/layout/default"/>
    <dgm:cxn modelId="{2CA018F1-C9D6-4FA9-93F8-7B26B4A5F2CF}" srcId="{7E05085A-8CC3-40B9-A74D-8764A65F20A4}" destId="{0617888B-DE6B-476C-963E-419F2E7318C4}" srcOrd="0" destOrd="0" parTransId="{621C0BC2-4267-43B6-AEA4-41884C1F94D7}" sibTransId="{D669F6F7-F5E8-4AC8-ADD3-770A0D3FD92F}"/>
    <dgm:cxn modelId="{07F8F45A-DC0F-49C7-9FA3-2D5F203F2879}" type="presParOf" srcId="{0C5721E7-D6C2-40D9-B4EB-33C478AD97B8}" destId="{3D8E34FB-47E8-4EB6-8F76-2B8E030C7AA6}" srcOrd="0" destOrd="0" presId="urn:microsoft.com/office/officeart/2005/8/layout/default"/>
    <dgm:cxn modelId="{0387E864-379F-470B-ABFE-1ADFD2B960FD}" type="presParOf" srcId="{0C5721E7-D6C2-40D9-B4EB-33C478AD97B8}" destId="{BC51FF09-4B09-4BA8-A691-54043F7E5ABC}" srcOrd="1" destOrd="0" presId="urn:microsoft.com/office/officeart/2005/8/layout/default"/>
    <dgm:cxn modelId="{6320D2E0-628A-4E21-AF19-7AC5D740F2D7}" type="presParOf" srcId="{0C5721E7-D6C2-40D9-B4EB-33C478AD97B8}" destId="{BE81AA71-6221-4837-A302-97BFBDF77A10}" srcOrd="2" destOrd="0" presId="urn:microsoft.com/office/officeart/2005/8/layout/default"/>
    <dgm:cxn modelId="{C8953478-FCF9-45EB-925F-56C84ADA8588}" type="presParOf" srcId="{0C5721E7-D6C2-40D9-B4EB-33C478AD97B8}" destId="{B3391615-E1FA-493A-B068-4A70F565ACFC}" srcOrd="3" destOrd="0" presId="urn:microsoft.com/office/officeart/2005/8/layout/default"/>
    <dgm:cxn modelId="{C259E16C-D992-45A1-ACF3-C8494019CE32}" type="presParOf" srcId="{0C5721E7-D6C2-40D9-B4EB-33C478AD97B8}" destId="{C56DD9CD-49FA-45F2-B9EC-A8BDDA5D58A8}" srcOrd="4" destOrd="0" presId="urn:microsoft.com/office/officeart/2005/8/layout/default"/>
    <dgm:cxn modelId="{FAB449E8-61BB-4B2E-8D66-13846CB0F3DE}" type="presParOf" srcId="{0C5721E7-D6C2-40D9-B4EB-33C478AD97B8}" destId="{10DAA4CA-5697-4912-8A42-65FE46F6A7C8}" srcOrd="5" destOrd="0" presId="urn:microsoft.com/office/officeart/2005/8/layout/default"/>
    <dgm:cxn modelId="{822172BA-BA58-4021-83F2-CC7638BCAE97}" type="presParOf" srcId="{0C5721E7-D6C2-40D9-B4EB-33C478AD97B8}" destId="{57F7AD79-B8B2-4F3F-BAB1-C6B3C8C83CDD}" srcOrd="6" destOrd="0" presId="urn:microsoft.com/office/officeart/2005/8/layout/default"/>
    <dgm:cxn modelId="{E1CA1C8F-86AC-4A9A-B64B-149A90D8883B}" type="presParOf" srcId="{0C5721E7-D6C2-40D9-B4EB-33C478AD97B8}" destId="{A7623559-4E20-4513-829E-549906A7E016}" srcOrd="7" destOrd="0" presId="urn:microsoft.com/office/officeart/2005/8/layout/default"/>
    <dgm:cxn modelId="{33196C96-8BC7-44C6-965A-86EA55EBA7E6}" type="presParOf" srcId="{0C5721E7-D6C2-40D9-B4EB-33C478AD97B8}" destId="{EF42B626-5A8B-4C97-B745-68381D0E28A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16EC5D6-2C43-492A-AF13-C03AB375198B}" type="doc">
      <dgm:prSet loTypeId="urn:microsoft.com/office/officeart/2005/8/layout/default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8BEC3EF7-1504-4800-98DB-67977729254D}">
      <dgm:prSet/>
      <dgm:spPr/>
      <dgm:t>
        <a:bodyPr/>
        <a:lstStyle/>
        <a:p>
          <a:pPr rtl="0"/>
          <a:r>
            <a:rPr lang="en-CA" dirty="0"/>
            <a:t>Protracted litigation where the reasonably foreseeable results are outweighed by the effort to reach the end</a:t>
          </a:r>
        </a:p>
      </dgm:t>
    </dgm:pt>
    <dgm:pt modelId="{2EC7C33D-DD1F-4BBE-AAC5-8453041321AE}" type="parTrans" cxnId="{9535068E-819E-40E9-94B4-8DEF8E2D9F7E}">
      <dgm:prSet/>
      <dgm:spPr/>
      <dgm:t>
        <a:bodyPr/>
        <a:lstStyle/>
        <a:p>
          <a:endParaRPr lang="en-US"/>
        </a:p>
      </dgm:t>
    </dgm:pt>
    <dgm:pt modelId="{47BE3131-8C0E-4D24-B9A5-E04A918AFEA7}" type="sibTrans" cxnId="{9535068E-819E-40E9-94B4-8DEF8E2D9F7E}">
      <dgm:prSet/>
      <dgm:spPr/>
      <dgm:t>
        <a:bodyPr/>
        <a:lstStyle/>
        <a:p>
          <a:endParaRPr lang="en-US"/>
        </a:p>
      </dgm:t>
    </dgm:pt>
    <dgm:pt modelId="{1104ED09-FF97-4E78-BB37-A1654A383D64}">
      <dgm:prSet/>
      <dgm:spPr/>
      <dgm:t>
        <a:bodyPr/>
        <a:lstStyle/>
        <a:p>
          <a:pPr rtl="0"/>
          <a:r>
            <a:rPr lang="en-CA" dirty="0"/>
            <a:t>Failure to supervise staff or non-lawyers/abdication of practice to non-lawyers</a:t>
          </a:r>
        </a:p>
      </dgm:t>
    </dgm:pt>
    <dgm:pt modelId="{284002AF-40FA-44C2-8B8C-3FCB8784DF58}" type="parTrans" cxnId="{89A23D31-35F2-4ADF-81D5-B436E7BB219C}">
      <dgm:prSet/>
      <dgm:spPr/>
      <dgm:t>
        <a:bodyPr/>
        <a:lstStyle/>
        <a:p>
          <a:endParaRPr lang="en-US"/>
        </a:p>
      </dgm:t>
    </dgm:pt>
    <dgm:pt modelId="{66F6C31C-61F4-4450-B701-50B09542E60D}" type="sibTrans" cxnId="{89A23D31-35F2-4ADF-81D5-B436E7BB219C}">
      <dgm:prSet/>
      <dgm:spPr/>
      <dgm:t>
        <a:bodyPr/>
        <a:lstStyle/>
        <a:p>
          <a:endParaRPr lang="en-US"/>
        </a:p>
      </dgm:t>
    </dgm:pt>
    <dgm:pt modelId="{CA3073D4-D63C-40E1-B0FC-07AAF5E51FF2}">
      <dgm:prSet/>
      <dgm:spPr/>
      <dgm:t>
        <a:bodyPr/>
        <a:lstStyle/>
        <a:p>
          <a:pPr rtl="0"/>
          <a:r>
            <a:rPr lang="en-CA" dirty="0"/>
            <a:t>Providing legal advice ‘on the fly’ before conducting any research of the facts and relevant law</a:t>
          </a:r>
        </a:p>
      </dgm:t>
    </dgm:pt>
    <dgm:pt modelId="{11C84CF9-2F50-4CB2-85E4-F8D719455A3D}" type="parTrans" cxnId="{E91D679F-3D84-49E1-81C1-29E24F5C5D0C}">
      <dgm:prSet/>
      <dgm:spPr/>
      <dgm:t>
        <a:bodyPr/>
        <a:lstStyle/>
        <a:p>
          <a:endParaRPr lang="en-US"/>
        </a:p>
      </dgm:t>
    </dgm:pt>
    <dgm:pt modelId="{A051D441-8C59-4052-8B2E-722E89355F3F}" type="sibTrans" cxnId="{E91D679F-3D84-49E1-81C1-29E24F5C5D0C}">
      <dgm:prSet/>
      <dgm:spPr/>
      <dgm:t>
        <a:bodyPr/>
        <a:lstStyle/>
        <a:p>
          <a:endParaRPr lang="en-US"/>
        </a:p>
      </dgm:t>
    </dgm:pt>
    <dgm:pt modelId="{7D2A690D-206A-4EF6-A80A-0EC488D8E24D}">
      <dgm:prSet/>
      <dgm:spPr/>
      <dgm:t>
        <a:bodyPr/>
        <a:lstStyle/>
        <a:p>
          <a:pPr rtl="0"/>
          <a:r>
            <a:rPr lang="en-CA"/>
            <a:t>Failing to conduct adequate or effective conflicts checks, and/or failing to identify a reasonably foreseeable conflict</a:t>
          </a:r>
          <a:endParaRPr lang="en-CA" dirty="0"/>
        </a:p>
      </dgm:t>
    </dgm:pt>
    <dgm:pt modelId="{02B8D9CC-87CD-40D9-ADCC-2832F5B6E3B7}" type="parTrans" cxnId="{51262CD7-0B7E-47EA-BD0B-8D089FE1BB0F}">
      <dgm:prSet/>
      <dgm:spPr/>
      <dgm:t>
        <a:bodyPr/>
        <a:lstStyle/>
        <a:p>
          <a:endParaRPr lang="en-US"/>
        </a:p>
      </dgm:t>
    </dgm:pt>
    <dgm:pt modelId="{3CA6A4C9-1960-4146-9D5A-BD9CBF2DFFF9}" type="sibTrans" cxnId="{51262CD7-0B7E-47EA-BD0B-8D089FE1BB0F}">
      <dgm:prSet/>
      <dgm:spPr/>
      <dgm:t>
        <a:bodyPr/>
        <a:lstStyle/>
        <a:p>
          <a:endParaRPr lang="en-US"/>
        </a:p>
      </dgm:t>
    </dgm:pt>
    <dgm:pt modelId="{EC6B9B6B-0E62-471D-93CA-D59C26DA57C1}" type="pres">
      <dgm:prSet presAssocID="{B16EC5D6-2C43-492A-AF13-C03AB375198B}" presName="diagram" presStyleCnt="0">
        <dgm:presLayoutVars>
          <dgm:dir/>
          <dgm:resizeHandles val="exact"/>
        </dgm:presLayoutVars>
      </dgm:prSet>
      <dgm:spPr/>
    </dgm:pt>
    <dgm:pt modelId="{0D83EA08-BD64-4578-8901-641996D7529A}" type="pres">
      <dgm:prSet presAssocID="{8BEC3EF7-1504-4800-98DB-67977729254D}" presName="node" presStyleLbl="node1" presStyleIdx="0" presStyleCnt="4" custScaleX="64738" custScaleY="71052" custLinFactNeighborX="-95315" custLinFactNeighborY="-2">
        <dgm:presLayoutVars>
          <dgm:bulletEnabled val="1"/>
        </dgm:presLayoutVars>
      </dgm:prSet>
      <dgm:spPr/>
    </dgm:pt>
    <dgm:pt modelId="{CFFA9CDB-DF67-4C0B-BE39-1B1602FA2A51}" type="pres">
      <dgm:prSet presAssocID="{47BE3131-8C0E-4D24-B9A5-E04A918AFEA7}" presName="sibTrans" presStyleCnt="0"/>
      <dgm:spPr/>
    </dgm:pt>
    <dgm:pt modelId="{D30447F3-EAFC-4B7A-A278-E44869883872}" type="pres">
      <dgm:prSet presAssocID="{1104ED09-FF97-4E78-BB37-A1654A383D64}" presName="node" presStyleLbl="node1" presStyleIdx="1" presStyleCnt="4" custScaleX="59442" custScaleY="78479" custLinFactNeighborX="11989" custLinFactNeighborY="982">
        <dgm:presLayoutVars>
          <dgm:bulletEnabled val="1"/>
        </dgm:presLayoutVars>
      </dgm:prSet>
      <dgm:spPr/>
    </dgm:pt>
    <dgm:pt modelId="{5C8EB33E-EC75-4894-8C70-805876CB6859}" type="pres">
      <dgm:prSet presAssocID="{66F6C31C-61F4-4450-B701-50B09542E60D}" presName="sibTrans" presStyleCnt="0"/>
      <dgm:spPr/>
    </dgm:pt>
    <dgm:pt modelId="{3B5D5F4B-1CDC-4B42-B7A4-6131174FA15D}" type="pres">
      <dgm:prSet presAssocID="{CA3073D4-D63C-40E1-B0FC-07AAF5E51FF2}" presName="node" presStyleLbl="node1" presStyleIdx="2" presStyleCnt="4" custScaleX="75897" custScaleY="70570" custLinFactX="10937" custLinFactNeighborX="100000" custLinFactNeighborY="-3083">
        <dgm:presLayoutVars>
          <dgm:bulletEnabled val="1"/>
        </dgm:presLayoutVars>
      </dgm:prSet>
      <dgm:spPr/>
    </dgm:pt>
    <dgm:pt modelId="{BB462C7C-3F03-4C64-8927-87DE29028E6C}" type="pres">
      <dgm:prSet presAssocID="{A051D441-8C59-4052-8B2E-722E89355F3F}" presName="sibTrans" presStyleCnt="0"/>
      <dgm:spPr/>
    </dgm:pt>
    <dgm:pt modelId="{84322B84-5893-48A8-BF76-9115519C6720}" type="pres">
      <dgm:prSet presAssocID="{7D2A690D-206A-4EF6-A80A-0EC488D8E24D}" presName="node" presStyleLbl="node1" presStyleIdx="3" presStyleCnt="4" custScaleX="58669" custScaleY="62594" custLinFactX="-15902" custLinFactNeighborX="-100000" custLinFactNeighborY="-3083">
        <dgm:presLayoutVars>
          <dgm:bulletEnabled val="1"/>
        </dgm:presLayoutVars>
      </dgm:prSet>
      <dgm:spPr/>
    </dgm:pt>
  </dgm:ptLst>
  <dgm:cxnLst>
    <dgm:cxn modelId="{CD06CD23-A98F-49AF-8767-E3D758A96556}" type="presOf" srcId="{8BEC3EF7-1504-4800-98DB-67977729254D}" destId="{0D83EA08-BD64-4578-8901-641996D7529A}" srcOrd="0" destOrd="0" presId="urn:microsoft.com/office/officeart/2005/8/layout/default"/>
    <dgm:cxn modelId="{C71CF427-CAE5-44CB-87BA-2B91395DEBCC}" type="presOf" srcId="{7D2A690D-206A-4EF6-A80A-0EC488D8E24D}" destId="{84322B84-5893-48A8-BF76-9115519C6720}" srcOrd="0" destOrd="0" presId="urn:microsoft.com/office/officeart/2005/8/layout/default"/>
    <dgm:cxn modelId="{962B3F2F-A505-44EB-8164-B9AD4FFBF611}" type="presOf" srcId="{1104ED09-FF97-4E78-BB37-A1654A383D64}" destId="{D30447F3-EAFC-4B7A-A278-E44869883872}" srcOrd="0" destOrd="0" presId="urn:microsoft.com/office/officeart/2005/8/layout/default"/>
    <dgm:cxn modelId="{89A23D31-35F2-4ADF-81D5-B436E7BB219C}" srcId="{B16EC5D6-2C43-492A-AF13-C03AB375198B}" destId="{1104ED09-FF97-4E78-BB37-A1654A383D64}" srcOrd="1" destOrd="0" parTransId="{284002AF-40FA-44C2-8B8C-3FCB8784DF58}" sibTransId="{66F6C31C-61F4-4450-B701-50B09542E60D}"/>
    <dgm:cxn modelId="{44A80D51-25CD-4E5D-90E5-1490A54E1B41}" type="presOf" srcId="{CA3073D4-D63C-40E1-B0FC-07AAF5E51FF2}" destId="{3B5D5F4B-1CDC-4B42-B7A4-6131174FA15D}" srcOrd="0" destOrd="0" presId="urn:microsoft.com/office/officeart/2005/8/layout/default"/>
    <dgm:cxn modelId="{9535068E-819E-40E9-94B4-8DEF8E2D9F7E}" srcId="{B16EC5D6-2C43-492A-AF13-C03AB375198B}" destId="{8BEC3EF7-1504-4800-98DB-67977729254D}" srcOrd="0" destOrd="0" parTransId="{2EC7C33D-DD1F-4BBE-AAC5-8453041321AE}" sibTransId="{47BE3131-8C0E-4D24-B9A5-E04A918AFEA7}"/>
    <dgm:cxn modelId="{E91D679F-3D84-49E1-81C1-29E24F5C5D0C}" srcId="{B16EC5D6-2C43-492A-AF13-C03AB375198B}" destId="{CA3073D4-D63C-40E1-B0FC-07AAF5E51FF2}" srcOrd="2" destOrd="0" parTransId="{11C84CF9-2F50-4CB2-85E4-F8D719455A3D}" sibTransId="{A051D441-8C59-4052-8B2E-722E89355F3F}"/>
    <dgm:cxn modelId="{306A40C5-0716-4335-AE69-262C745D2A5B}" type="presOf" srcId="{B16EC5D6-2C43-492A-AF13-C03AB375198B}" destId="{EC6B9B6B-0E62-471D-93CA-D59C26DA57C1}" srcOrd="0" destOrd="0" presId="urn:microsoft.com/office/officeart/2005/8/layout/default"/>
    <dgm:cxn modelId="{51262CD7-0B7E-47EA-BD0B-8D089FE1BB0F}" srcId="{B16EC5D6-2C43-492A-AF13-C03AB375198B}" destId="{7D2A690D-206A-4EF6-A80A-0EC488D8E24D}" srcOrd="3" destOrd="0" parTransId="{02B8D9CC-87CD-40D9-ADCC-2832F5B6E3B7}" sibTransId="{3CA6A4C9-1960-4146-9D5A-BD9CBF2DFFF9}"/>
    <dgm:cxn modelId="{CCE8EA0E-D413-465E-9F06-F0F5E442DC26}" type="presParOf" srcId="{EC6B9B6B-0E62-471D-93CA-D59C26DA57C1}" destId="{0D83EA08-BD64-4578-8901-641996D7529A}" srcOrd="0" destOrd="0" presId="urn:microsoft.com/office/officeart/2005/8/layout/default"/>
    <dgm:cxn modelId="{7A6D5551-CE66-41A9-A2D6-26F34F2E7A1F}" type="presParOf" srcId="{EC6B9B6B-0E62-471D-93CA-D59C26DA57C1}" destId="{CFFA9CDB-DF67-4C0B-BE39-1B1602FA2A51}" srcOrd="1" destOrd="0" presId="urn:microsoft.com/office/officeart/2005/8/layout/default"/>
    <dgm:cxn modelId="{04CFC9EB-FD4B-47FB-8148-506CC6BA7DCF}" type="presParOf" srcId="{EC6B9B6B-0E62-471D-93CA-D59C26DA57C1}" destId="{D30447F3-EAFC-4B7A-A278-E44869883872}" srcOrd="2" destOrd="0" presId="urn:microsoft.com/office/officeart/2005/8/layout/default"/>
    <dgm:cxn modelId="{9243203F-0B25-4760-A141-60617CB3B226}" type="presParOf" srcId="{EC6B9B6B-0E62-471D-93CA-D59C26DA57C1}" destId="{5C8EB33E-EC75-4894-8C70-805876CB6859}" srcOrd="3" destOrd="0" presId="urn:microsoft.com/office/officeart/2005/8/layout/default"/>
    <dgm:cxn modelId="{DE65A51E-4CD3-4AC4-B298-9FB48EE78EA0}" type="presParOf" srcId="{EC6B9B6B-0E62-471D-93CA-D59C26DA57C1}" destId="{3B5D5F4B-1CDC-4B42-B7A4-6131174FA15D}" srcOrd="4" destOrd="0" presId="urn:microsoft.com/office/officeart/2005/8/layout/default"/>
    <dgm:cxn modelId="{6F19E896-7F2C-4C90-87DC-D59B0FBEA225}" type="presParOf" srcId="{EC6B9B6B-0E62-471D-93CA-D59C26DA57C1}" destId="{BB462C7C-3F03-4C64-8927-87DE29028E6C}" srcOrd="5" destOrd="0" presId="urn:microsoft.com/office/officeart/2005/8/layout/default"/>
    <dgm:cxn modelId="{6C78A13D-E6C3-428F-ACD2-DF52C1AE01F6}" type="presParOf" srcId="{EC6B9B6B-0E62-471D-93CA-D59C26DA57C1}" destId="{84322B84-5893-48A8-BF76-9115519C672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AC0F4B3-DD77-4D2A-B2A4-F9ACAFBB7FB8}" type="doc">
      <dgm:prSet loTypeId="urn:diagrams.loki3.com/VaryingWidth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CE84E4D-17A4-46F1-883F-B7FA88870A48}">
      <dgm:prSet/>
      <dgm:spPr/>
      <dgm:t>
        <a:bodyPr/>
        <a:lstStyle/>
        <a:p>
          <a:pPr rtl="0"/>
          <a:r>
            <a:rPr lang="en-CA" dirty="0"/>
            <a:t>Evidence of mental health problems</a:t>
          </a:r>
        </a:p>
      </dgm:t>
    </dgm:pt>
    <dgm:pt modelId="{0765F8C3-F675-4F5B-BB29-83AFAB7D7916}" type="parTrans" cxnId="{7B2FF94F-0BC5-4432-9ACA-676B58BA035E}">
      <dgm:prSet/>
      <dgm:spPr/>
      <dgm:t>
        <a:bodyPr/>
        <a:lstStyle/>
        <a:p>
          <a:endParaRPr lang="en-US"/>
        </a:p>
      </dgm:t>
    </dgm:pt>
    <dgm:pt modelId="{63BE4C68-C195-442B-956E-14DA2295F137}" type="sibTrans" cxnId="{7B2FF94F-0BC5-4432-9ACA-676B58BA035E}">
      <dgm:prSet/>
      <dgm:spPr/>
      <dgm:t>
        <a:bodyPr/>
        <a:lstStyle/>
        <a:p>
          <a:endParaRPr lang="en-US"/>
        </a:p>
      </dgm:t>
    </dgm:pt>
    <dgm:pt modelId="{EFCBA6BC-84C4-4AA5-8331-2D3939F7C7F7}">
      <dgm:prSet/>
      <dgm:spPr/>
      <dgm:t>
        <a:bodyPr/>
        <a:lstStyle/>
        <a:p>
          <a:pPr rtl="0"/>
          <a:r>
            <a:rPr lang="en-CA" dirty="0"/>
            <a:t>Evidence of addictions</a:t>
          </a:r>
        </a:p>
      </dgm:t>
    </dgm:pt>
    <dgm:pt modelId="{ECFB6F96-BAA0-4A86-92F9-740D9CDFC069}" type="parTrans" cxnId="{B0FF3FD2-2C5F-40A9-910F-3557640A2181}">
      <dgm:prSet/>
      <dgm:spPr/>
      <dgm:t>
        <a:bodyPr/>
        <a:lstStyle/>
        <a:p>
          <a:endParaRPr lang="en-US"/>
        </a:p>
      </dgm:t>
    </dgm:pt>
    <dgm:pt modelId="{32AAB4C9-CCA5-42B0-84AF-DF02380F7566}" type="sibTrans" cxnId="{B0FF3FD2-2C5F-40A9-910F-3557640A2181}">
      <dgm:prSet/>
      <dgm:spPr/>
      <dgm:t>
        <a:bodyPr/>
        <a:lstStyle/>
        <a:p>
          <a:endParaRPr lang="en-US"/>
        </a:p>
      </dgm:t>
    </dgm:pt>
    <dgm:pt modelId="{1C20569B-0854-44D8-BA7D-35A27AA528A4}">
      <dgm:prSet/>
      <dgm:spPr/>
      <dgm:t>
        <a:bodyPr/>
        <a:lstStyle/>
        <a:p>
          <a:pPr rtl="0"/>
          <a:r>
            <a:rPr lang="en-CA" dirty="0"/>
            <a:t>Becoming too emotionally involved in family law or child protective services matters</a:t>
          </a:r>
        </a:p>
      </dgm:t>
    </dgm:pt>
    <dgm:pt modelId="{9AA1DD2F-EC42-429A-85DB-FCF9E14482EE}" type="parTrans" cxnId="{5898FA53-AFC3-4C92-B8C4-C75B39DF9134}">
      <dgm:prSet/>
      <dgm:spPr/>
      <dgm:t>
        <a:bodyPr/>
        <a:lstStyle/>
        <a:p>
          <a:endParaRPr lang="en-US"/>
        </a:p>
      </dgm:t>
    </dgm:pt>
    <dgm:pt modelId="{D0041BA6-0B55-4A74-83B6-57A1F9021F66}" type="sibTrans" cxnId="{5898FA53-AFC3-4C92-B8C4-C75B39DF9134}">
      <dgm:prSet/>
      <dgm:spPr/>
      <dgm:t>
        <a:bodyPr/>
        <a:lstStyle/>
        <a:p>
          <a:endParaRPr lang="en-US"/>
        </a:p>
      </dgm:t>
    </dgm:pt>
    <dgm:pt modelId="{3B344BBA-B8CF-47B9-87D7-8CF38C7A7B51}">
      <dgm:prSet/>
      <dgm:spPr/>
      <dgm:t>
        <a:bodyPr/>
        <a:lstStyle/>
        <a:p>
          <a:pPr rtl="0"/>
          <a:r>
            <a:rPr lang="en-CA"/>
            <a:t>Criminal charges</a:t>
          </a:r>
          <a:endParaRPr lang="en-CA" dirty="0"/>
        </a:p>
      </dgm:t>
    </dgm:pt>
    <dgm:pt modelId="{E8E54647-5ADC-4C6F-AC6A-4009D9A19B90}" type="parTrans" cxnId="{27A65976-B918-4062-96C1-B7D105B47855}">
      <dgm:prSet/>
      <dgm:spPr/>
      <dgm:t>
        <a:bodyPr/>
        <a:lstStyle/>
        <a:p>
          <a:endParaRPr lang="en-US"/>
        </a:p>
      </dgm:t>
    </dgm:pt>
    <dgm:pt modelId="{FA1C6FA9-7630-478D-B9B4-D195351B743D}" type="sibTrans" cxnId="{27A65976-B918-4062-96C1-B7D105B47855}">
      <dgm:prSet/>
      <dgm:spPr/>
      <dgm:t>
        <a:bodyPr/>
        <a:lstStyle/>
        <a:p>
          <a:endParaRPr lang="en-US"/>
        </a:p>
      </dgm:t>
    </dgm:pt>
    <dgm:pt modelId="{A7047BAD-6E14-47F4-B27B-0C8D2C19E678}" type="pres">
      <dgm:prSet presAssocID="{8AC0F4B3-DD77-4D2A-B2A4-F9ACAFBB7FB8}" presName="Name0" presStyleCnt="0">
        <dgm:presLayoutVars>
          <dgm:resizeHandles/>
        </dgm:presLayoutVars>
      </dgm:prSet>
      <dgm:spPr/>
    </dgm:pt>
    <dgm:pt modelId="{949F9781-D524-4180-AC7E-872DF3E455DF}" type="pres">
      <dgm:prSet presAssocID="{ACE84E4D-17A4-46F1-883F-B7FA88870A48}" presName="text" presStyleLbl="node1" presStyleIdx="0" presStyleCnt="4">
        <dgm:presLayoutVars>
          <dgm:bulletEnabled val="1"/>
        </dgm:presLayoutVars>
      </dgm:prSet>
      <dgm:spPr/>
    </dgm:pt>
    <dgm:pt modelId="{259B9408-BF59-4C1D-AC9A-7FDB971FECF8}" type="pres">
      <dgm:prSet presAssocID="{63BE4C68-C195-442B-956E-14DA2295F137}" presName="space" presStyleCnt="0"/>
      <dgm:spPr/>
    </dgm:pt>
    <dgm:pt modelId="{D93264F8-9162-4134-BBE9-F961EE520E87}" type="pres">
      <dgm:prSet presAssocID="{EFCBA6BC-84C4-4AA5-8331-2D3939F7C7F7}" presName="text" presStyleLbl="node1" presStyleIdx="1" presStyleCnt="4">
        <dgm:presLayoutVars>
          <dgm:bulletEnabled val="1"/>
        </dgm:presLayoutVars>
      </dgm:prSet>
      <dgm:spPr/>
    </dgm:pt>
    <dgm:pt modelId="{BA18DA17-9283-47E2-B0E5-DCD34C3948C1}" type="pres">
      <dgm:prSet presAssocID="{32AAB4C9-CCA5-42B0-84AF-DF02380F7566}" presName="space" presStyleCnt="0"/>
      <dgm:spPr/>
    </dgm:pt>
    <dgm:pt modelId="{76EB5511-CA4F-42DB-A37B-12B297708CCD}" type="pres">
      <dgm:prSet presAssocID="{1C20569B-0854-44D8-BA7D-35A27AA528A4}" presName="text" presStyleLbl="node1" presStyleIdx="2" presStyleCnt="4">
        <dgm:presLayoutVars>
          <dgm:bulletEnabled val="1"/>
        </dgm:presLayoutVars>
      </dgm:prSet>
      <dgm:spPr/>
    </dgm:pt>
    <dgm:pt modelId="{FFCCFAC4-75D6-4273-BBAF-1FB1CB277084}" type="pres">
      <dgm:prSet presAssocID="{D0041BA6-0B55-4A74-83B6-57A1F9021F66}" presName="space" presStyleCnt="0"/>
      <dgm:spPr/>
    </dgm:pt>
    <dgm:pt modelId="{40D53CD2-18C4-45AC-A214-2ACB0C68BF99}" type="pres">
      <dgm:prSet presAssocID="{3B344BBA-B8CF-47B9-87D7-8CF38C7A7B51}" presName="text" presStyleLbl="node1" presStyleIdx="3" presStyleCnt="4">
        <dgm:presLayoutVars>
          <dgm:bulletEnabled val="1"/>
        </dgm:presLayoutVars>
      </dgm:prSet>
      <dgm:spPr/>
    </dgm:pt>
  </dgm:ptLst>
  <dgm:cxnLst>
    <dgm:cxn modelId="{E4161214-85A2-48EC-8CF8-39CC21F79FC3}" type="presOf" srcId="{1C20569B-0854-44D8-BA7D-35A27AA528A4}" destId="{76EB5511-CA4F-42DB-A37B-12B297708CCD}" srcOrd="0" destOrd="0" presId="urn:diagrams.loki3.com/VaryingWidthList"/>
    <dgm:cxn modelId="{05CE8C25-9030-4701-B960-14241A154A5B}" type="presOf" srcId="{3B344BBA-B8CF-47B9-87D7-8CF38C7A7B51}" destId="{40D53CD2-18C4-45AC-A214-2ACB0C68BF99}" srcOrd="0" destOrd="0" presId="urn:diagrams.loki3.com/VaryingWidthList"/>
    <dgm:cxn modelId="{39945226-FEA2-498B-8D7D-50D9AEC8EFF8}" type="presOf" srcId="{ACE84E4D-17A4-46F1-883F-B7FA88870A48}" destId="{949F9781-D524-4180-AC7E-872DF3E455DF}" srcOrd="0" destOrd="0" presId="urn:diagrams.loki3.com/VaryingWidthList"/>
    <dgm:cxn modelId="{7B2FF94F-0BC5-4432-9ACA-676B58BA035E}" srcId="{8AC0F4B3-DD77-4D2A-B2A4-F9ACAFBB7FB8}" destId="{ACE84E4D-17A4-46F1-883F-B7FA88870A48}" srcOrd="0" destOrd="0" parTransId="{0765F8C3-F675-4F5B-BB29-83AFAB7D7916}" sibTransId="{63BE4C68-C195-442B-956E-14DA2295F137}"/>
    <dgm:cxn modelId="{5898FA53-AFC3-4C92-B8C4-C75B39DF9134}" srcId="{8AC0F4B3-DD77-4D2A-B2A4-F9ACAFBB7FB8}" destId="{1C20569B-0854-44D8-BA7D-35A27AA528A4}" srcOrd="2" destOrd="0" parTransId="{9AA1DD2F-EC42-429A-85DB-FCF9E14482EE}" sibTransId="{D0041BA6-0B55-4A74-83B6-57A1F9021F66}"/>
    <dgm:cxn modelId="{27A65976-B918-4062-96C1-B7D105B47855}" srcId="{8AC0F4B3-DD77-4D2A-B2A4-F9ACAFBB7FB8}" destId="{3B344BBA-B8CF-47B9-87D7-8CF38C7A7B51}" srcOrd="3" destOrd="0" parTransId="{E8E54647-5ADC-4C6F-AC6A-4009D9A19B90}" sibTransId="{FA1C6FA9-7630-478D-B9B4-D195351B743D}"/>
    <dgm:cxn modelId="{B6A85E78-D2A6-4FF4-BFB6-8839F5C171FE}" type="presOf" srcId="{EFCBA6BC-84C4-4AA5-8331-2D3939F7C7F7}" destId="{D93264F8-9162-4134-BBE9-F961EE520E87}" srcOrd="0" destOrd="0" presId="urn:diagrams.loki3.com/VaryingWidthList"/>
    <dgm:cxn modelId="{B0FF3FD2-2C5F-40A9-910F-3557640A2181}" srcId="{8AC0F4B3-DD77-4D2A-B2A4-F9ACAFBB7FB8}" destId="{EFCBA6BC-84C4-4AA5-8331-2D3939F7C7F7}" srcOrd="1" destOrd="0" parTransId="{ECFB6F96-BAA0-4A86-92F9-740D9CDFC069}" sibTransId="{32AAB4C9-CCA5-42B0-84AF-DF02380F7566}"/>
    <dgm:cxn modelId="{75F314E4-D4A5-44BF-9736-AFB43F138796}" type="presOf" srcId="{8AC0F4B3-DD77-4D2A-B2A4-F9ACAFBB7FB8}" destId="{A7047BAD-6E14-47F4-B27B-0C8D2C19E678}" srcOrd="0" destOrd="0" presId="urn:diagrams.loki3.com/VaryingWidthList"/>
    <dgm:cxn modelId="{43D12B05-5EAD-4611-A145-BFE307DF17B6}" type="presParOf" srcId="{A7047BAD-6E14-47F4-B27B-0C8D2C19E678}" destId="{949F9781-D524-4180-AC7E-872DF3E455DF}" srcOrd="0" destOrd="0" presId="urn:diagrams.loki3.com/VaryingWidthList"/>
    <dgm:cxn modelId="{26D95F82-CF73-487A-92E9-318D2D51668B}" type="presParOf" srcId="{A7047BAD-6E14-47F4-B27B-0C8D2C19E678}" destId="{259B9408-BF59-4C1D-AC9A-7FDB971FECF8}" srcOrd="1" destOrd="0" presId="urn:diagrams.loki3.com/VaryingWidthList"/>
    <dgm:cxn modelId="{A96D43C4-8F8C-435A-A81B-64E990851239}" type="presParOf" srcId="{A7047BAD-6E14-47F4-B27B-0C8D2C19E678}" destId="{D93264F8-9162-4134-BBE9-F961EE520E87}" srcOrd="2" destOrd="0" presId="urn:diagrams.loki3.com/VaryingWidthList"/>
    <dgm:cxn modelId="{5E5A27A1-9BCD-492A-86AE-D9A72EAEDE5C}" type="presParOf" srcId="{A7047BAD-6E14-47F4-B27B-0C8D2C19E678}" destId="{BA18DA17-9283-47E2-B0E5-DCD34C3948C1}" srcOrd="3" destOrd="0" presId="urn:diagrams.loki3.com/VaryingWidthList"/>
    <dgm:cxn modelId="{68D4A1E8-E54F-45F0-80F2-5270CBF5D58D}" type="presParOf" srcId="{A7047BAD-6E14-47F4-B27B-0C8D2C19E678}" destId="{76EB5511-CA4F-42DB-A37B-12B297708CCD}" srcOrd="4" destOrd="0" presId="urn:diagrams.loki3.com/VaryingWidthList"/>
    <dgm:cxn modelId="{255EBA73-259D-4753-9A4B-A465BFD12A8A}" type="presParOf" srcId="{A7047BAD-6E14-47F4-B27B-0C8D2C19E678}" destId="{FFCCFAC4-75D6-4273-BBAF-1FB1CB277084}" srcOrd="5" destOrd="0" presId="urn:diagrams.loki3.com/VaryingWidthList"/>
    <dgm:cxn modelId="{161DA3D6-E857-4B58-A642-2B2F5B87AA1A}" type="presParOf" srcId="{A7047BAD-6E14-47F4-B27B-0C8D2C19E678}" destId="{40D53CD2-18C4-45AC-A214-2ACB0C68BF99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966CA4A-5648-457B-8902-14D52F63F7B7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E075238-2A4E-4AA3-8872-44045368B3BE}">
      <dgm:prSet custT="1"/>
      <dgm:spPr/>
      <dgm:t>
        <a:bodyPr/>
        <a:lstStyle/>
        <a:p>
          <a:pPr rtl="0"/>
          <a:r>
            <a:rPr lang="en-CA" sz="1600" b="1" dirty="0">
              <a:solidFill>
                <a:schemeClr val="tx1"/>
              </a:solidFill>
            </a:rPr>
            <a:t>Annual Lawyer Report</a:t>
          </a:r>
        </a:p>
      </dgm:t>
    </dgm:pt>
    <dgm:pt modelId="{D06415E9-528A-4CE7-A3F7-2F036FB41056}" type="parTrans" cxnId="{E53E2DBF-C021-4EBB-BEB1-4BD5BC4C9F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227947-1173-4D9B-9380-2CE7F44F15AE}" type="sibTrans" cxnId="{E53E2DBF-C021-4EBB-BEB1-4BD5BC4C9F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875B92-FD63-4917-8356-618403C346ED}">
      <dgm:prSet custT="1"/>
      <dgm:spPr/>
      <dgm:t>
        <a:bodyPr/>
        <a:lstStyle/>
        <a:p>
          <a:r>
            <a:rPr lang="en-CA" sz="1600" b="1">
              <a:solidFill>
                <a:schemeClr val="tx1"/>
              </a:solidFill>
            </a:rPr>
            <a:t>Annual or other Trust Account Reports</a:t>
          </a:r>
          <a:endParaRPr lang="en-US" sz="1600" b="1" dirty="0">
            <a:solidFill>
              <a:schemeClr val="tx1"/>
            </a:solidFill>
          </a:endParaRPr>
        </a:p>
      </dgm:t>
    </dgm:pt>
    <dgm:pt modelId="{EB43CE1E-FCEC-444E-A1D2-7681E0E84BFE}" type="parTrans" cxnId="{88B6E9F8-C56C-435D-A767-91519D1239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E21420-07DD-4072-9638-B0E4FEBE01B6}" type="sibTrans" cxnId="{88B6E9F8-C56C-435D-A767-91519D1239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FBF018-94FD-482F-8CD9-CF00E6D64910}">
      <dgm:prSet custT="1"/>
      <dgm:spPr/>
      <dgm:t>
        <a:bodyPr/>
        <a:lstStyle/>
        <a:p>
          <a:r>
            <a:rPr lang="en-CA" sz="1600" b="1">
              <a:solidFill>
                <a:schemeClr val="tx1"/>
              </a:solidFill>
            </a:rPr>
            <a:t>Trust audits and practice reviews</a:t>
          </a:r>
          <a:endParaRPr lang="en-US" sz="1600" b="1" dirty="0">
            <a:solidFill>
              <a:schemeClr val="tx1"/>
            </a:solidFill>
          </a:endParaRPr>
        </a:p>
      </dgm:t>
    </dgm:pt>
    <dgm:pt modelId="{2983C5FA-C0BC-4446-9E43-221CDA6EA0F9}" type="parTrans" cxnId="{C9D6D866-4FC7-46EB-937B-852A5762B4D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5AB1742-E833-478D-A050-2FCCE58667A1}" type="sibTrans" cxnId="{C9D6D866-4FC7-46EB-937B-852A5762B4D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5C8095-6132-4F8E-9B4F-6E5854A6695C}">
      <dgm:prSet custT="1"/>
      <dgm:spPr/>
      <dgm:t>
        <a:bodyPr/>
        <a:lstStyle/>
        <a:p>
          <a:r>
            <a:rPr lang="en-CA" sz="1600" b="1">
              <a:solidFill>
                <a:schemeClr val="tx1"/>
              </a:solidFill>
            </a:rPr>
            <a:t>Ethics inquiries – ‘what do I do if…’</a:t>
          </a:r>
          <a:endParaRPr lang="en-US" sz="1600" b="1" dirty="0">
            <a:solidFill>
              <a:schemeClr val="tx1"/>
            </a:solidFill>
          </a:endParaRPr>
        </a:p>
      </dgm:t>
    </dgm:pt>
    <dgm:pt modelId="{9B67E313-29A3-4295-A138-7C29DC4BB711}" type="parTrans" cxnId="{5A2746CE-1F08-42D5-9562-34872EC4D1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1A507F-053E-47A3-9856-2E5CB67365DC}" type="sibTrans" cxnId="{5A2746CE-1F08-42D5-9562-34872EC4D1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D082BC-EC74-4F27-8ABF-11237EB3EA27}">
      <dgm:prSet custT="1"/>
      <dgm:spPr/>
      <dgm:t>
        <a:bodyPr/>
        <a:lstStyle/>
        <a:p>
          <a:r>
            <a:rPr lang="en-CA" sz="1500" b="1">
              <a:solidFill>
                <a:schemeClr val="tx1"/>
              </a:solidFill>
            </a:rPr>
            <a:t>Complaints intake – calls from financial institutions and other professionals </a:t>
          </a:r>
          <a:endParaRPr lang="en-US" sz="1500" b="1" dirty="0">
            <a:solidFill>
              <a:schemeClr val="tx1"/>
            </a:solidFill>
          </a:endParaRPr>
        </a:p>
      </dgm:t>
    </dgm:pt>
    <dgm:pt modelId="{B7298635-7FA1-43CF-B2E9-099C77C3F064}" type="parTrans" cxnId="{0D5848A4-6EED-4084-8305-522523E255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93E40D-AD45-49E7-ACFF-2506F5829DE3}" type="sibTrans" cxnId="{0D5848A4-6EED-4084-8305-522523E255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F45F85-E429-4162-A092-BC413684F095}">
      <dgm:prSet custT="1"/>
      <dgm:spPr/>
      <dgm:t>
        <a:bodyPr/>
        <a:lstStyle/>
        <a:p>
          <a:r>
            <a:rPr lang="en-CA" sz="1600" b="1">
              <a:solidFill>
                <a:schemeClr val="tx1"/>
              </a:solidFill>
            </a:rPr>
            <a:t>Behaviour and results at the bar admission course and/or exams</a:t>
          </a:r>
          <a:endParaRPr lang="en-US" sz="1600" b="1" dirty="0">
            <a:solidFill>
              <a:schemeClr val="tx1"/>
            </a:solidFill>
          </a:endParaRPr>
        </a:p>
      </dgm:t>
    </dgm:pt>
    <dgm:pt modelId="{9FB1DAAD-7E72-4D85-9B5E-586334A3F2BC}" type="parTrans" cxnId="{3E170813-1CBF-484B-9ECA-A24B6B2829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3B23B7-412D-41A0-BAC1-2888B7EF9304}" type="sibTrans" cxnId="{3E170813-1CBF-484B-9ECA-A24B6B2829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C2EDAE-BFB5-40DF-8EF3-9BC7765EAE9D}">
      <dgm:prSet custT="1"/>
      <dgm:spPr/>
      <dgm:t>
        <a:bodyPr/>
        <a:lstStyle/>
        <a:p>
          <a:r>
            <a:rPr lang="en-CA" sz="1400" b="1">
              <a:solidFill>
                <a:schemeClr val="tx1"/>
              </a:solidFill>
            </a:rPr>
            <a:t>Engagement with the accounting department; e.g. inability to pay fees on time, frequent changes of accounts</a:t>
          </a:r>
          <a:endParaRPr lang="en-US" sz="1400" b="1" dirty="0">
            <a:solidFill>
              <a:schemeClr val="tx1"/>
            </a:solidFill>
          </a:endParaRPr>
        </a:p>
      </dgm:t>
    </dgm:pt>
    <dgm:pt modelId="{A8145C0D-7BDE-4590-8163-8277FC51551F}" type="parTrans" cxnId="{04558D46-B6B2-4259-B6AE-0486CACEACD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3D0E07-DD41-49D1-BE0F-3A9911885ABE}" type="sibTrans" cxnId="{04558D46-B6B2-4259-B6AE-0486CACEACD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55B925-89E8-466F-BD46-90CAA15A9F75}">
      <dgm:prSet custT="1"/>
      <dgm:spPr/>
      <dgm:t>
        <a:bodyPr/>
        <a:lstStyle/>
        <a:p>
          <a:r>
            <a:rPr lang="en-CA" sz="1400" b="1">
              <a:solidFill>
                <a:schemeClr val="tx1"/>
              </a:solidFill>
            </a:rPr>
            <a:t>Information obtained through the reception desk or at the lawyers’ library</a:t>
          </a:r>
          <a:endParaRPr lang="en-US" sz="1400" b="1" dirty="0">
            <a:solidFill>
              <a:schemeClr val="tx1"/>
            </a:solidFill>
          </a:endParaRPr>
        </a:p>
      </dgm:t>
    </dgm:pt>
    <dgm:pt modelId="{3CE5A39B-E1AB-4E7A-8B62-909155118374}" type="parTrans" cxnId="{50ACF0F5-3026-49EB-A7DB-8A79BC13B8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7DFECF-2BFD-4940-8998-A5DE23EFE227}" type="sibTrans" cxnId="{50ACF0F5-3026-49EB-A7DB-8A79BC13B8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24B27E-238A-4CD8-B176-FA4C9E2083B2}" type="pres">
      <dgm:prSet presAssocID="{C966CA4A-5648-457B-8902-14D52F63F7B7}" presName="linear" presStyleCnt="0">
        <dgm:presLayoutVars>
          <dgm:animLvl val="lvl"/>
          <dgm:resizeHandles val="exact"/>
        </dgm:presLayoutVars>
      </dgm:prSet>
      <dgm:spPr/>
    </dgm:pt>
    <dgm:pt modelId="{53CCC760-231D-4533-8D37-2EBE6724A036}" type="pres">
      <dgm:prSet presAssocID="{1E075238-2A4E-4AA3-8872-44045368B3BE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38B3D46-9637-48C0-996C-5176EB9EEFF7}" type="pres">
      <dgm:prSet presAssocID="{B9227947-1173-4D9B-9380-2CE7F44F15AE}" presName="spacer" presStyleCnt="0"/>
      <dgm:spPr/>
    </dgm:pt>
    <dgm:pt modelId="{E7E6378B-0F52-4312-B469-6ECE970275A8}" type="pres">
      <dgm:prSet presAssocID="{2C875B92-FD63-4917-8356-618403C346ED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8D0ED7A-56C2-42CA-9790-702DEA777655}" type="pres">
      <dgm:prSet presAssocID="{EAE21420-07DD-4072-9638-B0E4FEBE01B6}" presName="spacer" presStyleCnt="0"/>
      <dgm:spPr/>
    </dgm:pt>
    <dgm:pt modelId="{1039C02B-BE71-423A-AC8E-CBC93666F62D}" type="pres">
      <dgm:prSet presAssocID="{CDFBF018-94FD-482F-8CD9-CF00E6D6491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EFF25365-0A6C-4002-952B-444CC2B1B98D}" type="pres">
      <dgm:prSet presAssocID="{D5AB1742-E833-478D-A050-2FCCE58667A1}" presName="spacer" presStyleCnt="0"/>
      <dgm:spPr/>
    </dgm:pt>
    <dgm:pt modelId="{89E3A3F5-7C59-47CB-9CE2-65AF54482E71}" type="pres">
      <dgm:prSet presAssocID="{9E5C8095-6132-4F8E-9B4F-6E5854A6695C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1F136C77-7B02-4D52-8C55-8A902E9C1A87}" type="pres">
      <dgm:prSet presAssocID="{B71A507F-053E-47A3-9856-2E5CB67365DC}" presName="spacer" presStyleCnt="0"/>
      <dgm:spPr/>
    </dgm:pt>
    <dgm:pt modelId="{A400224C-4561-4491-9C53-792A510A7E42}" type="pres">
      <dgm:prSet presAssocID="{BFD082BC-EC74-4F27-8ABF-11237EB3EA2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E1D5332-C918-4FB7-852B-E3C907446A48}" type="pres">
      <dgm:prSet presAssocID="{D393E40D-AD45-49E7-ACFF-2506F5829DE3}" presName="spacer" presStyleCnt="0"/>
      <dgm:spPr/>
    </dgm:pt>
    <dgm:pt modelId="{F623D25D-0EA1-4C70-94F1-F638B0977012}" type="pres">
      <dgm:prSet presAssocID="{2DF45F85-E429-4162-A092-BC413684F09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D62E308-A3D9-49AA-A8E6-1E95CD9C7E5D}" type="pres">
      <dgm:prSet presAssocID="{953B23B7-412D-41A0-BAC1-2888B7EF9304}" presName="spacer" presStyleCnt="0"/>
      <dgm:spPr/>
    </dgm:pt>
    <dgm:pt modelId="{04477C90-4D74-4711-9697-13447DA2B2A1}" type="pres">
      <dgm:prSet presAssocID="{E3C2EDAE-BFB5-40DF-8EF3-9BC7765EAE9D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B00DAF2-73AF-4B4C-8432-A40B170ED7F4}" type="pres">
      <dgm:prSet presAssocID="{733D0E07-DD41-49D1-BE0F-3A9911885ABE}" presName="spacer" presStyleCnt="0"/>
      <dgm:spPr/>
    </dgm:pt>
    <dgm:pt modelId="{FD64A265-50E9-4919-A3ED-FB679B8DB066}" type="pres">
      <dgm:prSet presAssocID="{3055B925-89E8-466F-BD46-90CAA15A9F75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E170813-1CBF-484B-9ECA-A24B6B28299E}" srcId="{C966CA4A-5648-457B-8902-14D52F63F7B7}" destId="{2DF45F85-E429-4162-A092-BC413684F095}" srcOrd="5" destOrd="0" parTransId="{9FB1DAAD-7E72-4D85-9B5E-586334A3F2BC}" sibTransId="{953B23B7-412D-41A0-BAC1-2888B7EF9304}"/>
    <dgm:cxn modelId="{AE9CC434-72E1-4B05-9FF9-DE9540D0F843}" type="presOf" srcId="{1E075238-2A4E-4AA3-8872-44045368B3BE}" destId="{53CCC760-231D-4533-8D37-2EBE6724A036}" srcOrd="0" destOrd="0" presId="urn:microsoft.com/office/officeart/2005/8/layout/vList2"/>
    <dgm:cxn modelId="{7E183946-7C55-4CF1-8F77-EBAC46BAF37C}" type="presOf" srcId="{2DF45F85-E429-4162-A092-BC413684F095}" destId="{F623D25D-0EA1-4C70-94F1-F638B0977012}" srcOrd="0" destOrd="0" presId="urn:microsoft.com/office/officeart/2005/8/layout/vList2"/>
    <dgm:cxn modelId="{04558D46-B6B2-4259-B6AE-0486CACEACD5}" srcId="{C966CA4A-5648-457B-8902-14D52F63F7B7}" destId="{E3C2EDAE-BFB5-40DF-8EF3-9BC7765EAE9D}" srcOrd="6" destOrd="0" parTransId="{A8145C0D-7BDE-4590-8163-8277FC51551F}" sibTransId="{733D0E07-DD41-49D1-BE0F-3A9911885ABE}"/>
    <dgm:cxn modelId="{C9D6D866-4FC7-46EB-937B-852A5762B4D0}" srcId="{C966CA4A-5648-457B-8902-14D52F63F7B7}" destId="{CDFBF018-94FD-482F-8CD9-CF00E6D64910}" srcOrd="2" destOrd="0" parTransId="{2983C5FA-C0BC-4446-9E43-221CDA6EA0F9}" sibTransId="{D5AB1742-E833-478D-A050-2FCCE58667A1}"/>
    <dgm:cxn modelId="{B328EC48-B26E-42C5-8B52-730AD021964A}" type="presOf" srcId="{BFD082BC-EC74-4F27-8ABF-11237EB3EA27}" destId="{A400224C-4561-4491-9C53-792A510A7E42}" srcOrd="0" destOrd="0" presId="urn:microsoft.com/office/officeart/2005/8/layout/vList2"/>
    <dgm:cxn modelId="{66C31B69-C5A9-416B-96DA-EC26B8844A43}" type="presOf" srcId="{E3C2EDAE-BFB5-40DF-8EF3-9BC7765EAE9D}" destId="{04477C90-4D74-4711-9697-13447DA2B2A1}" srcOrd="0" destOrd="0" presId="urn:microsoft.com/office/officeart/2005/8/layout/vList2"/>
    <dgm:cxn modelId="{D571F371-8ACF-4100-8241-734E71BB345C}" type="presOf" srcId="{CDFBF018-94FD-482F-8CD9-CF00E6D64910}" destId="{1039C02B-BE71-423A-AC8E-CBC93666F62D}" srcOrd="0" destOrd="0" presId="urn:microsoft.com/office/officeart/2005/8/layout/vList2"/>
    <dgm:cxn modelId="{0D5848A4-6EED-4084-8305-522523E255C3}" srcId="{C966CA4A-5648-457B-8902-14D52F63F7B7}" destId="{BFD082BC-EC74-4F27-8ABF-11237EB3EA27}" srcOrd="4" destOrd="0" parTransId="{B7298635-7FA1-43CF-B2E9-099C77C3F064}" sibTransId="{D393E40D-AD45-49E7-ACFF-2506F5829DE3}"/>
    <dgm:cxn modelId="{C6A28AAE-E3E8-469A-B15F-C34F01608469}" type="presOf" srcId="{C966CA4A-5648-457B-8902-14D52F63F7B7}" destId="{4E24B27E-238A-4CD8-B176-FA4C9E2083B2}" srcOrd="0" destOrd="0" presId="urn:microsoft.com/office/officeart/2005/8/layout/vList2"/>
    <dgm:cxn modelId="{C43B45B5-2B4F-4C85-85D5-DD1ECA4E8AEB}" type="presOf" srcId="{3055B925-89E8-466F-BD46-90CAA15A9F75}" destId="{FD64A265-50E9-4919-A3ED-FB679B8DB066}" srcOrd="0" destOrd="0" presId="urn:microsoft.com/office/officeart/2005/8/layout/vList2"/>
    <dgm:cxn modelId="{E53E2DBF-C021-4EBB-BEB1-4BD5BC4C9FBD}" srcId="{C966CA4A-5648-457B-8902-14D52F63F7B7}" destId="{1E075238-2A4E-4AA3-8872-44045368B3BE}" srcOrd="0" destOrd="0" parTransId="{D06415E9-528A-4CE7-A3F7-2F036FB41056}" sibTransId="{B9227947-1173-4D9B-9380-2CE7F44F15AE}"/>
    <dgm:cxn modelId="{E8E9ECBF-A967-4BB5-B3FC-DAB7845AA468}" type="presOf" srcId="{2C875B92-FD63-4917-8356-618403C346ED}" destId="{E7E6378B-0F52-4312-B469-6ECE970275A8}" srcOrd="0" destOrd="0" presId="urn:microsoft.com/office/officeart/2005/8/layout/vList2"/>
    <dgm:cxn modelId="{5A2746CE-1F08-42D5-9562-34872EC4D111}" srcId="{C966CA4A-5648-457B-8902-14D52F63F7B7}" destId="{9E5C8095-6132-4F8E-9B4F-6E5854A6695C}" srcOrd="3" destOrd="0" parTransId="{9B67E313-29A3-4295-A138-7C29DC4BB711}" sibTransId="{B71A507F-053E-47A3-9856-2E5CB67365DC}"/>
    <dgm:cxn modelId="{08CCD5ED-66A7-4CB1-BC39-6600ABD5B26F}" type="presOf" srcId="{9E5C8095-6132-4F8E-9B4F-6E5854A6695C}" destId="{89E3A3F5-7C59-47CB-9CE2-65AF54482E71}" srcOrd="0" destOrd="0" presId="urn:microsoft.com/office/officeart/2005/8/layout/vList2"/>
    <dgm:cxn modelId="{50ACF0F5-3026-49EB-A7DB-8A79BC13B8A3}" srcId="{C966CA4A-5648-457B-8902-14D52F63F7B7}" destId="{3055B925-89E8-466F-BD46-90CAA15A9F75}" srcOrd="7" destOrd="0" parTransId="{3CE5A39B-E1AB-4E7A-8B62-909155118374}" sibTransId="{087DFECF-2BFD-4940-8998-A5DE23EFE227}"/>
    <dgm:cxn modelId="{88B6E9F8-C56C-435D-A767-91519D123944}" srcId="{C966CA4A-5648-457B-8902-14D52F63F7B7}" destId="{2C875B92-FD63-4917-8356-618403C346ED}" srcOrd="1" destOrd="0" parTransId="{EB43CE1E-FCEC-444E-A1D2-7681E0E84BFE}" sibTransId="{EAE21420-07DD-4072-9638-B0E4FEBE01B6}"/>
    <dgm:cxn modelId="{A5C66CA5-B343-4B9B-BF71-E59E5E427A59}" type="presParOf" srcId="{4E24B27E-238A-4CD8-B176-FA4C9E2083B2}" destId="{53CCC760-231D-4533-8D37-2EBE6724A036}" srcOrd="0" destOrd="0" presId="urn:microsoft.com/office/officeart/2005/8/layout/vList2"/>
    <dgm:cxn modelId="{E7993C6F-0BC0-41A4-843D-661560A0170B}" type="presParOf" srcId="{4E24B27E-238A-4CD8-B176-FA4C9E2083B2}" destId="{838B3D46-9637-48C0-996C-5176EB9EEFF7}" srcOrd="1" destOrd="0" presId="urn:microsoft.com/office/officeart/2005/8/layout/vList2"/>
    <dgm:cxn modelId="{56B521E2-CC47-4F8F-B88D-B7D8258B47FA}" type="presParOf" srcId="{4E24B27E-238A-4CD8-B176-FA4C9E2083B2}" destId="{E7E6378B-0F52-4312-B469-6ECE970275A8}" srcOrd="2" destOrd="0" presId="urn:microsoft.com/office/officeart/2005/8/layout/vList2"/>
    <dgm:cxn modelId="{A628E725-14D1-48E1-94BA-C30FDAA81EA1}" type="presParOf" srcId="{4E24B27E-238A-4CD8-B176-FA4C9E2083B2}" destId="{D8D0ED7A-56C2-42CA-9790-702DEA777655}" srcOrd="3" destOrd="0" presId="urn:microsoft.com/office/officeart/2005/8/layout/vList2"/>
    <dgm:cxn modelId="{F89C32FC-ADC7-46C3-8617-8EEBC9655366}" type="presParOf" srcId="{4E24B27E-238A-4CD8-B176-FA4C9E2083B2}" destId="{1039C02B-BE71-423A-AC8E-CBC93666F62D}" srcOrd="4" destOrd="0" presId="urn:microsoft.com/office/officeart/2005/8/layout/vList2"/>
    <dgm:cxn modelId="{9524E8BE-3808-419D-8930-28C07542C250}" type="presParOf" srcId="{4E24B27E-238A-4CD8-B176-FA4C9E2083B2}" destId="{EFF25365-0A6C-4002-952B-444CC2B1B98D}" srcOrd="5" destOrd="0" presId="urn:microsoft.com/office/officeart/2005/8/layout/vList2"/>
    <dgm:cxn modelId="{8C03A920-F63C-42A3-BFAF-4797052C4F97}" type="presParOf" srcId="{4E24B27E-238A-4CD8-B176-FA4C9E2083B2}" destId="{89E3A3F5-7C59-47CB-9CE2-65AF54482E71}" srcOrd="6" destOrd="0" presId="urn:microsoft.com/office/officeart/2005/8/layout/vList2"/>
    <dgm:cxn modelId="{58E65166-69D9-4193-8133-C91B49C091FB}" type="presParOf" srcId="{4E24B27E-238A-4CD8-B176-FA4C9E2083B2}" destId="{1F136C77-7B02-4D52-8C55-8A902E9C1A87}" srcOrd="7" destOrd="0" presId="urn:microsoft.com/office/officeart/2005/8/layout/vList2"/>
    <dgm:cxn modelId="{3CB3DDF6-12B1-42C3-A57E-555DAE663BB3}" type="presParOf" srcId="{4E24B27E-238A-4CD8-B176-FA4C9E2083B2}" destId="{A400224C-4561-4491-9C53-792A510A7E42}" srcOrd="8" destOrd="0" presId="urn:microsoft.com/office/officeart/2005/8/layout/vList2"/>
    <dgm:cxn modelId="{8C351953-4166-4291-A1A4-93C01D734DD1}" type="presParOf" srcId="{4E24B27E-238A-4CD8-B176-FA4C9E2083B2}" destId="{5E1D5332-C918-4FB7-852B-E3C907446A48}" srcOrd="9" destOrd="0" presId="urn:microsoft.com/office/officeart/2005/8/layout/vList2"/>
    <dgm:cxn modelId="{B4F0B93C-9E46-4665-AF98-CA8AB0D0C49F}" type="presParOf" srcId="{4E24B27E-238A-4CD8-B176-FA4C9E2083B2}" destId="{F623D25D-0EA1-4C70-94F1-F638B0977012}" srcOrd="10" destOrd="0" presId="urn:microsoft.com/office/officeart/2005/8/layout/vList2"/>
    <dgm:cxn modelId="{CD57864B-D793-4E5D-934A-56ABBC1576CD}" type="presParOf" srcId="{4E24B27E-238A-4CD8-B176-FA4C9E2083B2}" destId="{0D62E308-A3D9-49AA-A8E6-1E95CD9C7E5D}" srcOrd="11" destOrd="0" presId="urn:microsoft.com/office/officeart/2005/8/layout/vList2"/>
    <dgm:cxn modelId="{C4BAEE78-0CD7-4D6E-99A3-0B5353311FF5}" type="presParOf" srcId="{4E24B27E-238A-4CD8-B176-FA4C9E2083B2}" destId="{04477C90-4D74-4711-9697-13447DA2B2A1}" srcOrd="12" destOrd="0" presId="urn:microsoft.com/office/officeart/2005/8/layout/vList2"/>
    <dgm:cxn modelId="{DFD21EDA-F088-49F5-B0E7-FCE69492DE7D}" type="presParOf" srcId="{4E24B27E-238A-4CD8-B176-FA4C9E2083B2}" destId="{5B00DAF2-73AF-4B4C-8432-A40B170ED7F4}" srcOrd="13" destOrd="0" presId="urn:microsoft.com/office/officeart/2005/8/layout/vList2"/>
    <dgm:cxn modelId="{5592F2DC-06E5-462B-A5A8-B66F52EEC591}" type="presParOf" srcId="{4E24B27E-238A-4CD8-B176-FA4C9E2083B2}" destId="{FD64A265-50E9-4919-A3ED-FB679B8DB06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78D88C5-6407-4A97-8325-D323C97B180D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DF5025C-A184-4AD5-9B85-62E22CC20EE3}">
      <dgm:prSet/>
      <dgm:spPr/>
      <dgm:t>
        <a:bodyPr/>
        <a:lstStyle/>
        <a:p>
          <a:pPr rtl="0"/>
          <a:r>
            <a:rPr lang="en-CA" b="1" dirty="0">
              <a:solidFill>
                <a:schemeClr val="tx1"/>
              </a:solidFill>
            </a:rPr>
            <a:t>Reports from other lawyers from the community, committee volunteers</a:t>
          </a:r>
        </a:p>
      </dgm:t>
    </dgm:pt>
    <dgm:pt modelId="{6F827817-917E-41E3-BC1B-1D655D764676}" type="parTrans" cxnId="{606C7278-4370-447C-99B8-2D68B40346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7CB27B-EAA5-4FBC-87AC-0BA1AD470A55}" type="sibTrans" cxnId="{606C7278-4370-447C-99B8-2D68B40346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D1CD09-3405-4226-B0B8-BE393A68F79F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Newspapers and gossip sheets</a:t>
          </a:r>
          <a:endParaRPr lang="en-US" b="1" dirty="0">
            <a:solidFill>
              <a:schemeClr val="tx1"/>
            </a:solidFill>
          </a:endParaRPr>
        </a:p>
      </dgm:t>
    </dgm:pt>
    <dgm:pt modelId="{2E900EE9-3EB8-4A53-BBE4-17CBCBBAE151}" type="parTrans" cxnId="{CBA8AE03-BE10-41C9-B360-2550CCBD52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F36C0F-113E-4D5B-8445-B37A7BF394ED}" type="sibTrans" cxnId="{CBA8AE03-BE10-41C9-B360-2550CCBD52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87F4BE-AE75-42C0-9E2F-E54611363E85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Notice of judgements and bankruptcies</a:t>
          </a:r>
          <a:endParaRPr lang="en-US" b="1" dirty="0">
            <a:solidFill>
              <a:schemeClr val="tx1"/>
            </a:solidFill>
          </a:endParaRPr>
        </a:p>
      </dgm:t>
    </dgm:pt>
    <dgm:pt modelId="{0151BE8D-CACB-4F50-921B-D17B1C5E827A}" type="parTrans" cxnId="{6550C8A6-3FD5-4943-B1BD-167C155121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CAC185-0453-4886-B986-DE4C389DC3E2}" type="sibTrans" cxnId="{6550C8A6-3FD5-4943-B1BD-167C155121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208E4C-7837-4A60-9D22-EBBE8AB25351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Law suits, taxation decisions, and professional indemnity insurance claims defences</a:t>
          </a:r>
          <a:endParaRPr lang="en-US" b="1" dirty="0">
            <a:solidFill>
              <a:schemeClr val="tx1"/>
            </a:solidFill>
          </a:endParaRPr>
        </a:p>
      </dgm:t>
    </dgm:pt>
    <dgm:pt modelId="{8639766C-C16C-49F1-9434-083446FDB9EC}" type="parTrans" cxnId="{868AA5CE-2AD5-48FB-AB0A-1D843E6915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99C103-D072-40C5-A3E4-217BAC1923B5}" type="sibTrans" cxnId="{868AA5CE-2AD5-48FB-AB0A-1D843E6915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D330D6-8E38-47C1-A2D5-6216C3E06085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Court decisions finding incompetent counsel or commenting on improper conduct of lawyers, whether in their personal or professional lives (including failure to make support payments)</a:t>
          </a:r>
          <a:endParaRPr lang="en-US" b="1" dirty="0">
            <a:solidFill>
              <a:schemeClr val="tx1"/>
            </a:solidFill>
          </a:endParaRPr>
        </a:p>
      </dgm:t>
    </dgm:pt>
    <dgm:pt modelId="{D9DAB3D7-28D7-4AB0-9D54-AF71EBF57A1B}" type="parTrans" cxnId="{178E5524-439C-4D08-9359-465D16B8EC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BDFFBA-5562-4531-B3CB-9EC849BB6A8D}" type="sibTrans" cxnId="{178E5524-439C-4D08-9359-465D16B8EC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A508DD-2543-419F-A7BB-24B5BE21553D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Reports from judges through an appropriate protocol</a:t>
          </a:r>
          <a:endParaRPr lang="en-US" b="1" dirty="0">
            <a:solidFill>
              <a:schemeClr val="tx1"/>
            </a:solidFill>
          </a:endParaRPr>
        </a:p>
      </dgm:t>
    </dgm:pt>
    <dgm:pt modelId="{4550C15D-AC85-44BD-B459-E3DB40C12A98}" type="parTrans" cxnId="{D2818A36-C477-43F7-BE15-EA22A69901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4D25B7-57BC-45A5-AC7A-881AF9F05214}" type="sibTrans" cxnId="{D2818A36-C477-43F7-BE15-EA22A69901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F0059D-6A45-44AE-A398-62FCFC5A4129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Complaint responses/investigative interviews</a:t>
          </a:r>
          <a:endParaRPr lang="en-US" b="1" dirty="0">
            <a:solidFill>
              <a:schemeClr val="tx1"/>
            </a:solidFill>
          </a:endParaRPr>
        </a:p>
      </dgm:t>
    </dgm:pt>
    <dgm:pt modelId="{0710D93A-EE9F-4723-8B79-4FC2F14C4647}" type="parTrans" cxnId="{D4601C31-DDAE-4183-86FC-C10601C483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DC48A2-0326-44A9-BE8A-5396587BEB77}" type="sibTrans" cxnId="{D4601C31-DDAE-4183-86FC-C10601C483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782001-B8D6-4510-B8C2-238A0B6D5AD1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Self-report</a:t>
          </a:r>
          <a:endParaRPr lang="en-US" b="1" dirty="0">
            <a:solidFill>
              <a:schemeClr val="tx1"/>
            </a:solidFill>
          </a:endParaRPr>
        </a:p>
      </dgm:t>
    </dgm:pt>
    <dgm:pt modelId="{C1C8C20E-80CB-4130-ADF1-06273AB719A1}" type="parTrans" cxnId="{40DE4DAD-6C59-47CF-B8A5-3DE2A7669C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563DE8-527B-496D-A3CB-85DCD09F59D6}" type="sibTrans" cxnId="{40DE4DAD-6C59-47CF-B8A5-3DE2A7669C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7CB9F9-CBBF-4D94-964C-1ACC1502D708}" type="pres">
      <dgm:prSet presAssocID="{878D88C5-6407-4A97-8325-D323C97B180D}" presName="linear" presStyleCnt="0">
        <dgm:presLayoutVars>
          <dgm:animLvl val="lvl"/>
          <dgm:resizeHandles val="exact"/>
        </dgm:presLayoutVars>
      </dgm:prSet>
      <dgm:spPr/>
    </dgm:pt>
    <dgm:pt modelId="{4B68D9F6-29F2-4AF0-9452-887E69368FFB}" type="pres">
      <dgm:prSet presAssocID="{6DF5025C-A184-4AD5-9B85-62E22CC20EE3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A68AA2B-E31D-4612-9922-B7962EA47146}" type="pres">
      <dgm:prSet presAssocID="{F77CB27B-EAA5-4FBC-87AC-0BA1AD470A55}" presName="spacer" presStyleCnt="0"/>
      <dgm:spPr/>
    </dgm:pt>
    <dgm:pt modelId="{064D4D01-6365-45AD-AA33-6C18E190CFB3}" type="pres">
      <dgm:prSet presAssocID="{1CD1CD09-3405-4226-B0B8-BE393A68F79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F1C0248-F422-4BEA-A453-0172E7181FB5}" type="pres">
      <dgm:prSet presAssocID="{90F36C0F-113E-4D5B-8445-B37A7BF394ED}" presName="spacer" presStyleCnt="0"/>
      <dgm:spPr/>
    </dgm:pt>
    <dgm:pt modelId="{8D61539B-D330-41E8-9D94-0D3924CF154F}" type="pres">
      <dgm:prSet presAssocID="{3D87F4BE-AE75-42C0-9E2F-E54611363E85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2450965-19B7-4B7D-87F1-79E13445181C}" type="pres">
      <dgm:prSet presAssocID="{4CCAC185-0453-4886-B986-DE4C389DC3E2}" presName="spacer" presStyleCnt="0"/>
      <dgm:spPr/>
    </dgm:pt>
    <dgm:pt modelId="{43664453-F756-4D0B-94A5-9D894CFBBE9C}" type="pres">
      <dgm:prSet presAssocID="{65208E4C-7837-4A60-9D22-EBBE8AB2535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8ED2F30-1900-447B-8422-A717A068C014}" type="pres">
      <dgm:prSet presAssocID="{5299C103-D072-40C5-A3E4-217BAC1923B5}" presName="spacer" presStyleCnt="0"/>
      <dgm:spPr/>
    </dgm:pt>
    <dgm:pt modelId="{478AF0D7-064C-49CA-A4E4-5B92FD845112}" type="pres">
      <dgm:prSet presAssocID="{A2D330D6-8E38-47C1-A2D5-6216C3E0608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D60EA51-A481-43AD-A3CE-3E02FE2BA37E}" type="pres">
      <dgm:prSet presAssocID="{23BDFFBA-5562-4531-B3CB-9EC849BB6A8D}" presName="spacer" presStyleCnt="0"/>
      <dgm:spPr/>
    </dgm:pt>
    <dgm:pt modelId="{95F066EF-CEB1-4A1A-A490-0F9848F992E5}" type="pres">
      <dgm:prSet presAssocID="{B8A508DD-2543-419F-A7BB-24B5BE21553D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40260A7-7BE5-4F88-8278-47074B81CBA4}" type="pres">
      <dgm:prSet presAssocID="{CC4D25B7-57BC-45A5-AC7A-881AF9F05214}" presName="spacer" presStyleCnt="0"/>
      <dgm:spPr/>
    </dgm:pt>
    <dgm:pt modelId="{035C6C42-4E5C-4BEE-B08F-6775FF06B2A0}" type="pres">
      <dgm:prSet presAssocID="{4DF0059D-6A45-44AE-A398-62FCFC5A412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2E10B767-4BAB-49BC-A519-152597238891}" type="pres">
      <dgm:prSet presAssocID="{BADC48A2-0326-44A9-BE8A-5396587BEB77}" presName="spacer" presStyleCnt="0"/>
      <dgm:spPr/>
    </dgm:pt>
    <dgm:pt modelId="{F2BEE605-FF7B-4F13-8B63-C8851175DFBD}" type="pres">
      <dgm:prSet presAssocID="{46782001-B8D6-4510-B8C2-238A0B6D5AD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BA8AE03-BE10-41C9-B360-2550CCBD5273}" srcId="{878D88C5-6407-4A97-8325-D323C97B180D}" destId="{1CD1CD09-3405-4226-B0B8-BE393A68F79F}" srcOrd="1" destOrd="0" parTransId="{2E900EE9-3EB8-4A53-BBE4-17CBCBBAE151}" sibTransId="{90F36C0F-113E-4D5B-8445-B37A7BF394ED}"/>
    <dgm:cxn modelId="{178E5524-439C-4D08-9359-465D16B8EC86}" srcId="{878D88C5-6407-4A97-8325-D323C97B180D}" destId="{A2D330D6-8E38-47C1-A2D5-6216C3E06085}" srcOrd="4" destOrd="0" parTransId="{D9DAB3D7-28D7-4AB0-9D54-AF71EBF57A1B}" sibTransId="{23BDFFBA-5562-4531-B3CB-9EC849BB6A8D}"/>
    <dgm:cxn modelId="{D4601C31-DDAE-4183-86FC-C10601C48348}" srcId="{878D88C5-6407-4A97-8325-D323C97B180D}" destId="{4DF0059D-6A45-44AE-A398-62FCFC5A4129}" srcOrd="6" destOrd="0" parTransId="{0710D93A-EE9F-4723-8B79-4FC2F14C4647}" sibTransId="{BADC48A2-0326-44A9-BE8A-5396587BEB77}"/>
    <dgm:cxn modelId="{D2818A36-C477-43F7-BE15-EA22A6990119}" srcId="{878D88C5-6407-4A97-8325-D323C97B180D}" destId="{B8A508DD-2543-419F-A7BB-24B5BE21553D}" srcOrd="5" destOrd="0" parTransId="{4550C15D-AC85-44BD-B459-E3DB40C12A98}" sibTransId="{CC4D25B7-57BC-45A5-AC7A-881AF9F05214}"/>
    <dgm:cxn modelId="{606C7278-4370-447C-99B8-2D68B40346FF}" srcId="{878D88C5-6407-4A97-8325-D323C97B180D}" destId="{6DF5025C-A184-4AD5-9B85-62E22CC20EE3}" srcOrd="0" destOrd="0" parTransId="{6F827817-917E-41E3-BC1B-1D655D764676}" sibTransId="{F77CB27B-EAA5-4FBC-87AC-0BA1AD470A55}"/>
    <dgm:cxn modelId="{5DA6F878-1012-41DC-9BB9-DB8119A0E115}" type="presOf" srcId="{878D88C5-6407-4A97-8325-D323C97B180D}" destId="{287CB9F9-CBBF-4D94-964C-1ACC1502D708}" srcOrd="0" destOrd="0" presId="urn:microsoft.com/office/officeart/2005/8/layout/vList2"/>
    <dgm:cxn modelId="{2182627C-CEC4-49A3-BA23-44F3B8CC95D2}" type="presOf" srcId="{B8A508DD-2543-419F-A7BB-24B5BE21553D}" destId="{95F066EF-CEB1-4A1A-A490-0F9848F992E5}" srcOrd="0" destOrd="0" presId="urn:microsoft.com/office/officeart/2005/8/layout/vList2"/>
    <dgm:cxn modelId="{6550C8A6-3FD5-4943-B1BD-167C155121F9}" srcId="{878D88C5-6407-4A97-8325-D323C97B180D}" destId="{3D87F4BE-AE75-42C0-9E2F-E54611363E85}" srcOrd="2" destOrd="0" parTransId="{0151BE8D-CACB-4F50-921B-D17B1C5E827A}" sibTransId="{4CCAC185-0453-4886-B986-DE4C389DC3E2}"/>
    <dgm:cxn modelId="{40DE4DAD-6C59-47CF-B8A5-3DE2A7669C83}" srcId="{878D88C5-6407-4A97-8325-D323C97B180D}" destId="{46782001-B8D6-4510-B8C2-238A0B6D5AD1}" srcOrd="7" destOrd="0" parTransId="{C1C8C20E-80CB-4130-ADF1-06273AB719A1}" sibTransId="{56563DE8-527B-496D-A3CB-85DCD09F59D6}"/>
    <dgm:cxn modelId="{DB02B4AE-9325-4D83-A043-0C9C3312E390}" type="presOf" srcId="{65208E4C-7837-4A60-9D22-EBBE8AB25351}" destId="{43664453-F756-4D0B-94A5-9D894CFBBE9C}" srcOrd="0" destOrd="0" presId="urn:microsoft.com/office/officeart/2005/8/layout/vList2"/>
    <dgm:cxn modelId="{CB1164B6-4D00-463E-8DB6-E3F9C904685D}" type="presOf" srcId="{46782001-B8D6-4510-B8C2-238A0B6D5AD1}" destId="{F2BEE605-FF7B-4F13-8B63-C8851175DFBD}" srcOrd="0" destOrd="0" presId="urn:microsoft.com/office/officeart/2005/8/layout/vList2"/>
    <dgm:cxn modelId="{B8994ACC-6AE5-4176-8476-CBFB4991B602}" type="presOf" srcId="{A2D330D6-8E38-47C1-A2D5-6216C3E06085}" destId="{478AF0D7-064C-49CA-A4E4-5B92FD845112}" srcOrd="0" destOrd="0" presId="urn:microsoft.com/office/officeart/2005/8/layout/vList2"/>
    <dgm:cxn modelId="{868AA5CE-2AD5-48FB-AB0A-1D843E69159D}" srcId="{878D88C5-6407-4A97-8325-D323C97B180D}" destId="{65208E4C-7837-4A60-9D22-EBBE8AB25351}" srcOrd="3" destOrd="0" parTransId="{8639766C-C16C-49F1-9434-083446FDB9EC}" sibTransId="{5299C103-D072-40C5-A3E4-217BAC1923B5}"/>
    <dgm:cxn modelId="{840595E9-C7A5-4026-927F-9CD1A6F99643}" type="presOf" srcId="{1CD1CD09-3405-4226-B0B8-BE393A68F79F}" destId="{064D4D01-6365-45AD-AA33-6C18E190CFB3}" srcOrd="0" destOrd="0" presId="urn:microsoft.com/office/officeart/2005/8/layout/vList2"/>
    <dgm:cxn modelId="{ED041CEE-E5E6-4936-AC9B-27D6F0B2F42D}" type="presOf" srcId="{4DF0059D-6A45-44AE-A398-62FCFC5A4129}" destId="{035C6C42-4E5C-4BEE-B08F-6775FF06B2A0}" srcOrd="0" destOrd="0" presId="urn:microsoft.com/office/officeart/2005/8/layout/vList2"/>
    <dgm:cxn modelId="{2E3411F2-BF3B-4BFD-AFB1-D00932F1B345}" type="presOf" srcId="{3D87F4BE-AE75-42C0-9E2F-E54611363E85}" destId="{8D61539B-D330-41E8-9D94-0D3924CF154F}" srcOrd="0" destOrd="0" presId="urn:microsoft.com/office/officeart/2005/8/layout/vList2"/>
    <dgm:cxn modelId="{B2EE39F4-31A4-4A5B-8233-551CB31BDED6}" type="presOf" srcId="{6DF5025C-A184-4AD5-9B85-62E22CC20EE3}" destId="{4B68D9F6-29F2-4AF0-9452-887E69368FFB}" srcOrd="0" destOrd="0" presId="urn:microsoft.com/office/officeart/2005/8/layout/vList2"/>
    <dgm:cxn modelId="{032C0868-C7DA-48B5-9923-4DE2F5972CC5}" type="presParOf" srcId="{287CB9F9-CBBF-4D94-964C-1ACC1502D708}" destId="{4B68D9F6-29F2-4AF0-9452-887E69368FFB}" srcOrd="0" destOrd="0" presId="urn:microsoft.com/office/officeart/2005/8/layout/vList2"/>
    <dgm:cxn modelId="{710064DE-4CF9-4B97-8C0E-8DC4B0EF37E1}" type="presParOf" srcId="{287CB9F9-CBBF-4D94-964C-1ACC1502D708}" destId="{EA68AA2B-E31D-4612-9922-B7962EA47146}" srcOrd="1" destOrd="0" presId="urn:microsoft.com/office/officeart/2005/8/layout/vList2"/>
    <dgm:cxn modelId="{798647CF-B386-4636-8F10-B7F5AD6E7BA7}" type="presParOf" srcId="{287CB9F9-CBBF-4D94-964C-1ACC1502D708}" destId="{064D4D01-6365-45AD-AA33-6C18E190CFB3}" srcOrd="2" destOrd="0" presId="urn:microsoft.com/office/officeart/2005/8/layout/vList2"/>
    <dgm:cxn modelId="{CE00AD35-AA3B-4C13-9EB4-FAB6324EB000}" type="presParOf" srcId="{287CB9F9-CBBF-4D94-964C-1ACC1502D708}" destId="{3F1C0248-F422-4BEA-A453-0172E7181FB5}" srcOrd="3" destOrd="0" presId="urn:microsoft.com/office/officeart/2005/8/layout/vList2"/>
    <dgm:cxn modelId="{A8D96373-2C34-4281-9F7A-CF185DBA59A8}" type="presParOf" srcId="{287CB9F9-CBBF-4D94-964C-1ACC1502D708}" destId="{8D61539B-D330-41E8-9D94-0D3924CF154F}" srcOrd="4" destOrd="0" presId="urn:microsoft.com/office/officeart/2005/8/layout/vList2"/>
    <dgm:cxn modelId="{1E558D5D-B994-4C86-B542-F599BF25B144}" type="presParOf" srcId="{287CB9F9-CBBF-4D94-964C-1ACC1502D708}" destId="{D2450965-19B7-4B7D-87F1-79E13445181C}" srcOrd="5" destOrd="0" presId="urn:microsoft.com/office/officeart/2005/8/layout/vList2"/>
    <dgm:cxn modelId="{EA3D6DCA-C186-4208-AB6B-B3F628DFF28E}" type="presParOf" srcId="{287CB9F9-CBBF-4D94-964C-1ACC1502D708}" destId="{43664453-F756-4D0B-94A5-9D894CFBBE9C}" srcOrd="6" destOrd="0" presId="urn:microsoft.com/office/officeart/2005/8/layout/vList2"/>
    <dgm:cxn modelId="{C7702889-7E69-401A-B940-B4B5F06E8921}" type="presParOf" srcId="{287CB9F9-CBBF-4D94-964C-1ACC1502D708}" destId="{48ED2F30-1900-447B-8422-A717A068C014}" srcOrd="7" destOrd="0" presId="urn:microsoft.com/office/officeart/2005/8/layout/vList2"/>
    <dgm:cxn modelId="{48B7053F-75F9-4A70-B83B-4D7D0BEA5E45}" type="presParOf" srcId="{287CB9F9-CBBF-4D94-964C-1ACC1502D708}" destId="{478AF0D7-064C-49CA-A4E4-5B92FD845112}" srcOrd="8" destOrd="0" presId="urn:microsoft.com/office/officeart/2005/8/layout/vList2"/>
    <dgm:cxn modelId="{08FE7A4A-09C8-46B6-A8EF-42A0070B2736}" type="presParOf" srcId="{287CB9F9-CBBF-4D94-964C-1ACC1502D708}" destId="{BD60EA51-A481-43AD-A3CE-3E02FE2BA37E}" srcOrd="9" destOrd="0" presId="urn:microsoft.com/office/officeart/2005/8/layout/vList2"/>
    <dgm:cxn modelId="{F47A63D3-843E-494A-8BB4-8C93D5FD48CC}" type="presParOf" srcId="{287CB9F9-CBBF-4D94-964C-1ACC1502D708}" destId="{95F066EF-CEB1-4A1A-A490-0F9848F992E5}" srcOrd="10" destOrd="0" presId="urn:microsoft.com/office/officeart/2005/8/layout/vList2"/>
    <dgm:cxn modelId="{7687CDDC-614F-4A97-8E41-73AED23BA130}" type="presParOf" srcId="{287CB9F9-CBBF-4D94-964C-1ACC1502D708}" destId="{840260A7-7BE5-4F88-8278-47074B81CBA4}" srcOrd="11" destOrd="0" presId="urn:microsoft.com/office/officeart/2005/8/layout/vList2"/>
    <dgm:cxn modelId="{DC21E41B-6324-485C-AED1-43D6AB64EDFE}" type="presParOf" srcId="{287CB9F9-CBBF-4D94-964C-1ACC1502D708}" destId="{035C6C42-4E5C-4BEE-B08F-6775FF06B2A0}" srcOrd="12" destOrd="0" presId="urn:microsoft.com/office/officeart/2005/8/layout/vList2"/>
    <dgm:cxn modelId="{BB8280EE-5ACA-4E41-9CDB-7AABA2944E83}" type="presParOf" srcId="{287CB9F9-CBBF-4D94-964C-1ACC1502D708}" destId="{2E10B767-4BAB-49BC-A519-152597238891}" srcOrd="13" destOrd="0" presId="urn:microsoft.com/office/officeart/2005/8/layout/vList2"/>
    <dgm:cxn modelId="{388FA7CD-2B34-4518-9A47-C291EE537311}" type="presParOf" srcId="{287CB9F9-CBBF-4D94-964C-1ACC1502D708}" destId="{F2BEE605-FF7B-4F13-8B63-C8851175DFB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0DE25FA-ED49-4953-B543-708626D5E3B4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2367F0E-2DF9-4899-A591-DC59CBE90867}">
      <dgm:prSet/>
      <dgm:spPr/>
      <dgm:t>
        <a:bodyPr/>
        <a:lstStyle/>
        <a:p>
          <a:pPr rtl="0"/>
          <a:r>
            <a:rPr lang="en-CA" b="1"/>
            <a:t>Annual Lawyer Report</a:t>
          </a:r>
        </a:p>
      </dgm:t>
    </dgm:pt>
    <dgm:pt modelId="{602281C2-2566-4649-B859-8618115FED7B}" type="parTrans" cxnId="{9AFB616E-8A9D-4F07-9A4D-EE00DECF175F}">
      <dgm:prSet/>
      <dgm:spPr/>
      <dgm:t>
        <a:bodyPr/>
        <a:lstStyle/>
        <a:p>
          <a:endParaRPr lang="en-US"/>
        </a:p>
      </dgm:t>
    </dgm:pt>
    <dgm:pt modelId="{352A57C5-C84F-497E-A6FB-A2FCEA521A3B}" type="sibTrans" cxnId="{9AFB616E-8A9D-4F07-9A4D-EE00DECF175F}">
      <dgm:prSet/>
      <dgm:spPr/>
      <dgm:t>
        <a:bodyPr/>
        <a:lstStyle/>
        <a:p>
          <a:endParaRPr lang="en-US"/>
        </a:p>
      </dgm:t>
    </dgm:pt>
    <dgm:pt modelId="{C32A9D3B-0D99-4F6A-B30F-3403F59DD1C4}">
      <dgm:prSet/>
      <dgm:spPr/>
      <dgm:t>
        <a:bodyPr/>
        <a:lstStyle/>
        <a:p>
          <a:r>
            <a:rPr lang="en-CA" b="1" dirty="0"/>
            <a:t>Annual or other Trust Account Reports</a:t>
          </a:r>
          <a:endParaRPr lang="en-US" b="1" dirty="0"/>
        </a:p>
      </dgm:t>
    </dgm:pt>
    <dgm:pt modelId="{CED07856-E7F7-4A9F-B08D-DF279F924840}" type="parTrans" cxnId="{CE27F4CA-62CF-44F9-9EDD-1539B8DB313A}">
      <dgm:prSet/>
      <dgm:spPr/>
      <dgm:t>
        <a:bodyPr/>
        <a:lstStyle/>
        <a:p>
          <a:endParaRPr lang="en-US"/>
        </a:p>
      </dgm:t>
    </dgm:pt>
    <dgm:pt modelId="{750184C1-283C-44C3-A8CF-9548B268A72B}" type="sibTrans" cxnId="{CE27F4CA-62CF-44F9-9EDD-1539B8DB313A}">
      <dgm:prSet/>
      <dgm:spPr/>
      <dgm:t>
        <a:bodyPr/>
        <a:lstStyle/>
        <a:p>
          <a:endParaRPr lang="en-US"/>
        </a:p>
      </dgm:t>
    </dgm:pt>
    <dgm:pt modelId="{12578AE6-036E-4C43-A6EC-AEEE42AD563B}">
      <dgm:prSet/>
      <dgm:spPr/>
      <dgm:t>
        <a:bodyPr/>
        <a:lstStyle/>
        <a:p>
          <a:r>
            <a:rPr lang="en-CA" b="1" dirty="0"/>
            <a:t>Trust audits and practice reviews</a:t>
          </a:r>
          <a:endParaRPr lang="en-US" b="1" dirty="0"/>
        </a:p>
      </dgm:t>
    </dgm:pt>
    <dgm:pt modelId="{38C097C6-3C85-4621-947E-0CCFE89BD3CB}" type="parTrans" cxnId="{D7699C22-BD6F-4B76-B228-ECFB4A66ECAE}">
      <dgm:prSet/>
      <dgm:spPr/>
      <dgm:t>
        <a:bodyPr/>
        <a:lstStyle/>
        <a:p>
          <a:endParaRPr lang="en-US"/>
        </a:p>
      </dgm:t>
    </dgm:pt>
    <dgm:pt modelId="{B1CD646B-EF4B-4A3E-8263-C90C26B0F828}" type="sibTrans" cxnId="{D7699C22-BD6F-4B76-B228-ECFB4A66ECAE}">
      <dgm:prSet/>
      <dgm:spPr/>
      <dgm:t>
        <a:bodyPr/>
        <a:lstStyle/>
        <a:p>
          <a:endParaRPr lang="en-US"/>
        </a:p>
      </dgm:t>
    </dgm:pt>
    <dgm:pt modelId="{2DFB929D-009A-4025-A9A6-29E4F20C1F2C}">
      <dgm:prSet/>
      <dgm:spPr/>
      <dgm:t>
        <a:bodyPr/>
        <a:lstStyle/>
        <a:p>
          <a:r>
            <a:rPr lang="en-CA" b="1" dirty="0"/>
            <a:t>Process for responding quickly to inquiries about ethical and professional obligation, ethics, legal services/practice support</a:t>
          </a:r>
          <a:endParaRPr lang="en-US" b="1" dirty="0"/>
        </a:p>
      </dgm:t>
    </dgm:pt>
    <dgm:pt modelId="{92F8F7D1-3735-4492-AB27-B151A7081085}" type="parTrans" cxnId="{834B93A7-A887-44E0-AC16-5BA623367998}">
      <dgm:prSet/>
      <dgm:spPr/>
      <dgm:t>
        <a:bodyPr/>
        <a:lstStyle/>
        <a:p>
          <a:endParaRPr lang="en-US"/>
        </a:p>
      </dgm:t>
    </dgm:pt>
    <dgm:pt modelId="{C7A6C664-4A2F-4B87-9605-FB00BCFAA462}" type="sibTrans" cxnId="{834B93A7-A887-44E0-AC16-5BA623367998}">
      <dgm:prSet/>
      <dgm:spPr/>
      <dgm:t>
        <a:bodyPr/>
        <a:lstStyle/>
        <a:p>
          <a:endParaRPr lang="en-US"/>
        </a:p>
      </dgm:t>
    </dgm:pt>
    <dgm:pt modelId="{4C1FB7FF-D0C6-49E1-86A7-FB0AAE5FFDA8}" type="pres">
      <dgm:prSet presAssocID="{40DE25FA-ED49-4953-B543-708626D5E3B4}" presName="linear" presStyleCnt="0">
        <dgm:presLayoutVars>
          <dgm:animLvl val="lvl"/>
          <dgm:resizeHandles val="exact"/>
        </dgm:presLayoutVars>
      </dgm:prSet>
      <dgm:spPr/>
    </dgm:pt>
    <dgm:pt modelId="{007A209C-CB9F-4330-B3A5-0E1796D23A5A}" type="pres">
      <dgm:prSet presAssocID="{E2367F0E-2DF9-4899-A591-DC59CBE90867}" presName="parentText" presStyleLbl="node1" presStyleIdx="0" presStyleCnt="4" custLinFactY="-41016" custLinFactNeighborX="674" custLinFactNeighborY="-100000">
        <dgm:presLayoutVars>
          <dgm:chMax val="0"/>
          <dgm:bulletEnabled val="1"/>
        </dgm:presLayoutVars>
      </dgm:prSet>
      <dgm:spPr/>
    </dgm:pt>
    <dgm:pt modelId="{B9C8D8DD-BF67-4BC2-B2BD-D6A2FCD71FA7}" type="pres">
      <dgm:prSet presAssocID="{352A57C5-C84F-497E-A6FB-A2FCEA521A3B}" presName="spacer" presStyleCnt="0"/>
      <dgm:spPr/>
    </dgm:pt>
    <dgm:pt modelId="{0EBB4A51-74B0-41B5-B825-F90072368B4A}" type="pres">
      <dgm:prSet presAssocID="{C32A9D3B-0D99-4F6A-B30F-3403F59DD1C4}" presName="parentText" presStyleLbl="node1" presStyleIdx="1" presStyleCnt="4" custLinFactY="-8620" custLinFactNeighborX="674" custLinFactNeighborY="-100000">
        <dgm:presLayoutVars>
          <dgm:chMax val="0"/>
          <dgm:bulletEnabled val="1"/>
        </dgm:presLayoutVars>
      </dgm:prSet>
      <dgm:spPr/>
    </dgm:pt>
    <dgm:pt modelId="{F4F6BD99-87DD-4953-8B40-D632499B8BC5}" type="pres">
      <dgm:prSet presAssocID="{750184C1-283C-44C3-A8CF-9548B268A72B}" presName="spacer" presStyleCnt="0"/>
      <dgm:spPr/>
    </dgm:pt>
    <dgm:pt modelId="{6D6611FF-69B3-4BEF-AA55-8CB3CF0A6C6B}" type="pres">
      <dgm:prSet presAssocID="{12578AE6-036E-4C43-A6EC-AEEE42AD563B}" presName="parentText" presStyleLbl="node1" presStyleIdx="2" presStyleCnt="4" custLinFactY="8627" custLinFactNeighborX="674" custLinFactNeighborY="100000">
        <dgm:presLayoutVars>
          <dgm:chMax val="0"/>
          <dgm:bulletEnabled val="1"/>
        </dgm:presLayoutVars>
      </dgm:prSet>
      <dgm:spPr/>
    </dgm:pt>
    <dgm:pt modelId="{E2E02C48-C5EF-4497-B448-91899CE91F96}" type="pres">
      <dgm:prSet presAssocID="{B1CD646B-EF4B-4A3E-8263-C90C26B0F828}" presName="spacer" presStyleCnt="0"/>
      <dgm:spPr/>
    </dgm:pt>
    <dgm:pt modelId="{648A1B37-E7D2-4A56-B8A5-480F948B2053}" type="pres">
      <dgm:prSet presAssocID="{2DFB929D-009A-4025-A9A6-29E4F20C1F2C}" presName="parentText" presStyleLbl="node1" presStyleIdx="3" presStyleCnt="4" custLinFactY="41022" custLinFactNeighborX="674" custLinFactNeighborY="100000">
        <dgm:presLayoutVars>
          <dgm:chMax val="0"/>
          <dgm:bulletEnabled val="1"/>
        </dgm:presLayoutVars>
      </dgm:prSet>
      <dgm:spPr/>
    </dgm:pt>
  </dgm:ptLst>
  <dgm:cxnLst>
    <dgm:cxn modelId="{FDDF3A1B-83CE-4600-8351-82A54DF37990}" type="presOf" srcId="{E2367F0E-2DF9-4899-A591-DC59CBE90867}" destId="{007A209C-CB9F-4330-B3A5-0E1796D23A5A}" srcOrd="0" destOrd="0" presId="urn:microsoft.com/office/officeart/2005/8/layout/vList2"/>
    <dgm:cxn modelId="{D954411C-8A0A-407C-A0B0-78A32B5006EB}" type="presOf" srcId="{C32A9D3B-0D99-4F6A-B30F-3403F59DD1C4}" destId="{0EBB4A51-74B0-41B5-B825-F90072368B4A}" srcOrd="0" destOrd="0" presId="urn:microsoft.com/office/officeart/2005/8/layout/vList2"/>
    <dgm:cxn modelId="{D7699C22-BD6F-4B76-B228-ECFB4A66ECAE}" srcId="{40DE25FA-ED49-4953-B543-708626D5E3B4}" destId="{12578AE6-036E-4C43-A6EC-AEEE42AD563B}" srcOrd="2" destOrd="0" parTransId="{38C097C6-3C85-4621-947E-0CCFE89BD3CB}" sibTransId="{B1CD646B-EF4B-4A3E-8263-C90C26B0F828}"/>
    <dgm:cxn modelId="{01609F27-BD73-40F9-AE25-CA1595070D15}" type="presOf" srcId="{2DFB929D-009A-4025-A9A6-29E4F20C1F2C}" destId="{648A1B37-E7D2-4A56-B8A5-480F948B2053}" srcOrd="0" destOrd="0" presId="urn:microsoft.com/office/officeart/2005/8/layout/vList2"/>
    <dgm:cxn modelId="{9AFB616E-8A9D-4F07-9A4D-EE00DECF175F}" srcId="{40DE25FA-ED49-4953-B543-708626D5E3B4}" destId="{E2367F0E-2DF9-4899-A591-DC59CBE90867}" srcOrd="0" destOrd="0" parTransId="{602281C2-2566-4649-B859-8618115FED7B}" sibTransId="{352A57C5-C84F-497E-A6FB-A2FCEA521A3B}"/>
    <dgm:cxn modelId="{C6D8ED78-EE4E-4705-A6A0-0265238E9299}" type="presOf" srcId="{12578AE6-036E-4C43-A6EC-AEEE42AD563B}" destId="{6D6611FF-69B3-4BEF-AA55-8CB3CF0A6C6B}" srcOrd="0" destOrd="0" presId="urn:microsoft.com/office/officeart/2005/8/layout/vList2"/>
    <dgm:cxn modelId="{08E57959-0582-4F7D-81BC-FB34AD75899B}" type="presOf" srcId="{40DE25FA-ED49-4953-B543-708626D5E3B4}" destId="{4C1FB7FF-D0C6-49E1-86A7-FB0AAE5FFDA8}" srcOrd="0" destOrd="0" presId="urn:microsoft.com/office/officeart/2005/8/layout/vList2"/>
    <dgm:cxn modelId="{834B93A7-A887-44E0-AC16-5BA623367998}" srcId="{40DE25FA-ED49-4953-B543-708626D5E3B4}" destId="{2DFB929D-009A-4025-A9A6-29E4F20C1F2C}" srcOrd="3" destOrd="0" parTransId="{92F8F7D1-3735-4492-AB27-B151A7081085}" sibTransId="{C7A6C664-4A2F-4B87-9605-FB00BCFAA462}"/>
    <dgm:cxn modelId="{CE27F4CA-62CF-44F9-9EDD-1539B8DB313A}" srcId="{40DE25FA-ED49-4953-B543-708626D5E3B4}" destId="{C32A9D3B-0D99-4F6A-B30F-3403F59DD1C4}" srcOrd="1" destOrd="0" parTransId="{CED07856-E7F7-4A9F-B08D-DF279F924840}" sibTransId="{750184C1-283C-44C3-A8CF-9548B268A72B}"/>
    <dgm:cxn modelId="{F9CBEDDA-3134-410E-902F-E8E071771FB5}" type="presParOf" srcId="{4C1FB7FF-D0C6-49E1-86A7-FB0AAE5FFDA8}" destId="{007A209C-CB9F-4330-B3A5-0E1796D23A5A}" srcOrd="0" destOrd="0" presId="urn:microsoft.com/office/officeart/2005/8/layout/vList2"/>
    <dgm:cxn modelId="{A878F74B-27C7-4B47-A9C9-FE24BE5EE106}" type="presParOf" srcId="{4C1FB7FF-D0C6-49E1-86A7-FB0AAE5FFDA8}" destId="{B9C8D8DD-BF67-4BC2-B2BD-D6A2FCD71FA7}" srcOrd="1" destOrd="0" presId="urn:microsoft.com/office/officeart/2005/8/layout/vList2"/>
    <dgm:cxn modelId="{E447FCC4-1253-4A7E-85C8-3A786C7D49B0}" type="presParOf" srcId="{4C1FB7FF-D0C6-49E1-86A7-FB0AAE5FFDA8}" destId="{0EBB4A51-74B0-41B5-B825-F90072368B4A}" srcOrd="2" destOrd="0" presId="urn:microsoft.com/office/officeart/2005/8/layout/vList2"/>
    <dgm:cxn modelId="{B9B403B5-467D-43A5-98F9-E1DCC58A56A5}" type="presParOf" srcId="{4C1FB7FF-D0C6-49E1-86A7-FB0AAE5FFDA8}" destId="{F4F6BD99-87DD-4953-8B40-D632499B8BC5}" srcOrd="3" destOrd="0" presId="urn:microsoft.com/office/officeart/2005/8/layout/vList2"/>
    <dgm:cxn modelId="{74A0642C-36C5-4936-A510-43FAD623031D}" type="presParOf" srcId="{4C1FB7FF-D0C6-49E1-86A7-FB0AAE5FFDA8}" destId="{6D6611FF-69B3-4BEF-AA55-8CB3CF0A6C6B}" srcOrd="4" destOrd="0" presId="urn:microsoft.com/office/officeart/2005/8/layout/vList2"/>
    <dgm:cxn modelId="{C2F1059D-AE36-4B20-86FD-CE48F358AA43}" type="presParOf" srcId="{4C1FB7FF-D0C6-49E1-86A7-FB0AAE5FFDA8}" destId="{E2E02C48-C5EF-4497-B448-91899CE91F96}" srcOrd="5" destOrd="0" presId="urn:microsoft.com/office/officeart/2005/8/layout/vList2"/>
    <dgm:cxn modelId="{F8CC474C-B344-4802-89C6-B088D838A5DE}" type="presParOf" srcId="{4C1FB7FF-D0C6-49E1-86A7-FB0AAE5FFDA8}" destId="{648A1B37-E7D2-4A56-B8A5-480F948B205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9319379-775B-41EA-8550-1E8E1907D29E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2C53597-A452-4FF2-A0F3-9304C379683A}">
      <dgm:prSet custT="1"/>
      <dgm:spPr/>
      <dgm:t>
        <a:bodyPr/>
        <a:lstStyle/>
        <a:p>
          <a:pPr rtl="0"/>
          <a:r>
            <a:rPr lang="en-CA" sz="2100" b="1" dirty="0"/>
            <a:t>Psychometrically defensible admissions criteria, assessments</a:t>
          </a:r>
        </a:p>
      </dgm:t>
    </dgm:pt>
    <dgm:pt modelId="{4E9A0B14-CAAE-4C3F-A889-0D816BF4C401}" type="parTrans" cxnId="{372546DC-9505-4528-A31F-8B881A310DAE}">
      <dgm:prSet/>
      <dgm:spPr/>
      <dgm:t>
        <a:bodyPr/>
        <a:lstStyle/>
        <a:p>
          <a:endParaRPr lang="en-US" sz="2100"/>
        </a:p>
      </dgm:t>
    </dgm:pt>
    <dgm:pt modelId="{C9947D56-A5A2-4404-B551-334E04D4D145}" type="sibTrans" cxnId="{372546DC-9505-4528-A31F-8B881A310DAE}">
      <dgm:prSet/>
      <dgm:spPr/>
      <dgm:t>
        <a:bodyPr/>
        <a:lstStyle/>
        <a:p>
          <a:endParaRPr lang="en-US" sz="2100"/>
        </a:p>
      </dgm:t>
    </dgm:pt>
    <dgm:pt modelId="{3A4AB079-BCB7-46B8-8D04-A0D2B327568A}">
      <dgm:prSet custT="1"/>
      <dgm:spPr/>
      <dgm:t>
        <a:bodyPr/>
        <a:lstStyle/>
        <a:p>
          <a:r>
            <a:rPr lang="en-CA" sz="2100" b="1" dirty="0"/>
            <a:t>Early resolution of complaints – help find solutions rather than blame; use a restorative justice approach</a:t>
          </a:r>
          <a:endParaRPr lang="en-US" sz="2100" b="1" dirty="0"/>
        </a:p>
      </dgm:t>
    </dgm:pt>
    <dgm:pt modelId="{46F4A57B-AC99-4556-ABE9-24C3D1A45FBE}" type="parTrans" cxnId="{F3B70D64-715F-42C5-BDF5-92300A6878AF}">
      <dgm:prSet/>
      <dgm:spPr/>
      <dgm:t>
        <a:bodyPr/>
        <a:lstStyle/>
        <a:p>
          <a:endParaRPr lang="en-US" sz="2100"/>
        </a:p>
      </dgm:t>
    </dgm:pt>
    <dgm:pt modelId="{8FCFC3F0-9A73-4704-9718-5BDD99DE57FF}" type="sibTrans" cxnId="{F3B70D64-715F-42C5-BDF5-92300A6878AF}">
      <dgm:prSet/>
      <dgm:spPr/>
      <dgm:t>
        <a:bodyPr/>
        <a:lstStyle/>
        <a:p>
          <a:endParaRPr lang="en-US" sz="2100"/>
        </a:p>
      </dgm:t>
    </dgm:pt>
    <dgm:pt modelId="{30462341-99A6-4A79-A1EA-21EBF803FB08}">
      <dgm:prSet custT="1"/>
      <dgm:spPr/>
      <dgm:t>
        <a:bodyPr/>
        <a:lstStyle/>
        <a:p>
          <a:r>
            <a:rPr lang="en-CA" sz="2100" b="1" dirty="0"/>
            <a:t>Education and articles about ethics, professionalism – drawing from actual examples </a:t>
          </a:r>
          <a:endParaRPr lang="en-US" sz="2100" b="1" dirty="0"/>
        </a:p>
      </dgm:t>
    </dgm:pt>
    <dgm:pt modelId="{87863589-183B-401D-A6FB-474429B8A78E}" type="parTrans" cxnId="{979491DE-85C0-459D-81C4-5BB1A7BD3D64}">
      <dgm:prSet/>
      <dgm:spPr/>
      <dgm:t>
        <a:bodyPr/>
        <a:lstStyle/>
        <a:p>
          <a:endParaRPr lang="en-US" sz="2100"/>
        </a:p>
      </dgm:t>
    </dgm:pt>
    <dgm:pt modelId="{531AEE72-6C36-4D13-BD27-5F1F4686A16B}" type="sibTrans" cxnId="{979491DE-85C0-459D-81C4-5BB1A7BD3D64}">
      <dgm:prSet/>
      <dgm:spPr/>
      <dgm:t>
        <a:bodyPr/>
        <a:lstStyle/>
        <a:p>
          <a:endParaRPr lang="en-US" sz="2100"/>
        </a:p>
      </dgm:t>
    </dgm:pt>
    <dgm:pt modelId="{8FD20033-B17E-4A0D-882F-B6A95FE40775}">
      <dgm:prSet custT="1"/>
      <dgm:spPr/>
      <dgm:t>
        <a:bodyPr/>
        <a:lstStyle/>
        <a:p>
          <a:r>
            <a:rPr lang="en-CA" sz="2100" b="1" dirty="0"/>
            <a:t>Fraud prevention and risk education initiatives</a:t>
          </a:r>
          <a:endParaRPr lang="en-US" sz="2100" b="1" dirty="0"/>
        </a:p>
      </dgm:t>
    </dgm:pt>
    <dgm:pt modelId="{EE5EB0D9-64DD-4C51-89D5-FE9813E0581F}" type="parTrans" cxnId="{D3019B41-3F77-47F6-A26F-A4F150E021DD}">
      <dgm:prSet/>
      <dgm:spPr/>
      <dgm:t>
        <a:bodyPr/>
        <a:lstStyle/>
        <a:p>
          <a:endParaRPr lang="en-US" sz="2100"/>
        </a:p>
      </dgm:t>
    </dgm:pt>
    <dgm:pt modelId="{E6A9E7FF-85EF-4698-9896-F053F13772BC}" type="sibTrans" cxnId="{D3019B41-3F77-47F6-A26F-A4F150E021DD}">
      <dgm:prSet/>
      <dgm:spPr/>
      <dgm:t>
        <a:bodyPr/>
        <a:lstStyle/>
        <a:p>
          <a:endParaRPr lang="en-US" sz="2100"/>
        </a:p>
      </dgm:t>
    </dgm:pt>
    <dgm:pt modelId="{6FB583BB-B9EC-4430-BE30-2259A8F06FFC}" type="pres">
      <dgm:prSet presAssocID="{89319379-775B-41EA-8550-1E8E1907D29E}" presName="linear" presStyleCnt="0">
        <dgm:presLayoutVars>
          <dgm:animLvl val="lvl"/>
          <dgm:resizeHandles val="exact"/>
        </dgm:presLayoutVars>
      </dgm:prSet>
      <dgm:spPr/>
    </dgm:pt>
    <dgm:pt modelId="{1891C6FA-2466-4F6F-A2D8-93271440F82F}" type="pres">
      <dgm:prSet presAssocID="{3A4AB079-BCB7-46B8-8D04-A0D2B327568A}" presName="parentText" presStyleLbl="node1" presStyleIdx="0" presStyleCnt="4" custScaleY="66400" custLinFactY="-866" custLinFactNeighborX="-184" custLinFactNeighborY="-100000">
        <dgm:presLayoutVars>
          <dgm:chMax val="0"/>
          <dgm:bulletEnabled val="1"/>
        </dgm:presLayoutVars>
      </dgm:prSet>
      <dgm:spPr/>
    </dgm:pt>
    <dgm:pt modelId="{0149DE7D-1E28-4591-A60E-7E5525AF19B7}" type="pres">
      <dgm:prSet presAssocID="{8FCFC3F0-9A73-4704-9718-5BDD99DE57FF}" presName="spacer" presStyleCnt="0"/>
      <dgm:spPr/>
    </dgm:pt>
    <dgm:pt modelId="{5418D712-45A3-4370-8AA6-27125A0146AA}" type="pres">
      <dgm:prSet presAssocID="{32C53597-A452-4FF2-A0F3-9304C379683A}" presName="parentText" presStyleLbl="node1" presStyleIdx="1" presStyleCnt="4" custScaleY="66400" custLinFactNeighborX="-184" custLinFactNeighborY="-60239">
        <dgm:presLayoutVars>
          <dgm:chMax val="0"/>
          <dgm:bulletEnabled val="1"/>
        </dgm:presLayoutVars>
      </dgm:prSet>
      <dgm:spPr/>
    </dgm:pt>
    <dgm:pt modelId="{B999DE7C-EB02-42F5-883C-6BB2122DE149}" type="pres">
      <dgm:prSet presAssocID="{C9947D56-A5A2-4404-B551-334E04D4D145}" presName="spacer" presStyleCnt="0"/>
      <dgm:spPr/>
    </dgm:pt>
    <dgm:pt modelId="{EF703547-614E-4171-93D6-698924C958F8}" type="pres">
      <dgm:prSet presAssocID="{30462341-99A6-4A79-A1EA-21EBF803FB08}" presName="parentText" presStyleLbl="node1" presStyleIdx="2" presStyleCnt="4" custScaleY="66400" custLinFactNeighborX="-184" custLinFactNeighborY="23613">
        <dgm:presLayoutVars>
          <dgm:chMax val="0"/>
          <dgm:bulletEnabled val="1"/>
        </dgm:presLayoutVars>
      </dgm:prSet>
      <dgm:spPr/>
    </dgm:pt>
    <dgm:pt modelId="{7992F238-A1D7-4553-9865-D1EA25265D70}" type="pres">
      <dgm:prSet presAssocID="{531AEE72-6C36-4D13-BD27-5F1F4686A16B}" presName="spacer" presStyleCnt="0"/>
      <dgm:spPr/>
    </dgm:pt>
    <dgm:pt modelId="{3212ABF7-90CE-4FF5-AED0-29D5DCAFC841}" type="pres">
      <dgm:prSet presAssocID="{8FD20033-B17E-4A0D-882F-B6A95FE40775}" presName="parentText" presStyleLbl="node1" presStyleIdx="3" presStyleCnt="4" custScaleY="65379" custLinFactY="1149" custLinFactNeighborX="-184" custLinFactNeighborY="100000">
        <dgm:presLayoutVars>
          <dgm:chMax val="0"/>
          <dgm:bulletEnabled val="1"/>
        </dgm:presLayoutVars>
      </dgm:prSet>
      <dgm:spPr/>
    </dgm:pt>
  </dgm:ptLst>
  <dgm:cxnLst>
    <dgm:cxn modelId="{D3019B41-3F77-47F6-A26F-A4F150E021DD}" srcId="{89319379-775B-41EA-8550-1E8E1907D29E}" destId="{8FD20033-B17E-4A0D-882F-B6A95FE40775}" srcOrd="3" destOrd="0" parTransId="{EE5EB0D9-64DD-4C51-89D5-FE9813E0581F}" sibTransId="{E6A9E7FF-85EF-4698-9896-F053F13772BC}"/>
    <dgm:cxn modelId="{F3B70D64-715F-42C5-BDF5-92300A6878AF}" srcId="{89319379-775B-41EA-8550-1E8E1907D29E}" destId="{3A4AB079-BCB7-46B8-8D04-A0D2B327568A}" srcOrd="0" destOrd="0" parTransId="{46F4A57B-AC99-4556-ABE9-24C3D1A45FBE}" sibTransId="{8FCFC3F0-9A73-4704-9718-5BDD99DE57FF}"/>
    <dgm:cxn modelId="{39372468-A399-4B0A-BB4F-9459326F2669}" type="presOf" srcId="{3A4AB079-BCB7-46B8-8D04-A0D2B327568A}" destId="{1891C6FA-2466-4F6F-A2D8-93271440F82F}" srcOrd="0" destOrd="0" presId="urn:microsoft.com/office/officeart/2005/8/layout/vList2"/>
    <dgm:cxn modelId="{16111C9D-0C85-471F-A4DE-70B46C5BFA2A}" type="presOf" srcId="{30462341-99A6-4A79-A1EA-21EBF803FB08}" destId="{EF703547-614E-4171-93D6-698924C958F8}" srcOrd="0" destOrd="0" presId="urn:microsoft.com/office/officeart/2005/8/layout/vList2"/>
    <dgm:cxn modelId="{DFDF24B0-CDF9-453D-BB27-840E6F8536C8}" type="presOf" srcId="{8FD20033-B17E-4A0D-882F-B6A95FE40775}" destId="{3212ABF7-90CE-4FF5-AED0-29D5DCAFC841}" srcOrd="0" destOrd="0" presId="urn:microsoft.com/office/officeart/2005/8/layout/vList2"/>
    <dgm:cxn modelId="{D5439AB6-5EF0-4EE9-96D8-24D300E9B58E}" type="presOf" srcId="{89319379-775B-41EA-8550-1E8E1907D29E}" destId="{6FB583BB-B9EC-4430-BE30-2259A8F06FFC}" srcOrd="0" destOrd="0" presId="urn:microsoft.com/office/officeart/2005/8/layout/vList2"/>
    <dgm:cxn modelId="{372546DC-9505-4528-A31F-8B881A310DAE}" srcId="{89319379-775B-41EA-8550-1E8E1907D29E}" destId="{32C53597-A452-4FF2-A0F3-9304C379683A}" srcOrd="1" destOrd="0" parTransId="{4E9A0B14-CAAE-4C3F-A889-0D816BF4C401}" sibTransId="{C9947D56-A5A2-4404-B551-334E04D4D145}"/>
    <dgm:cxn modelId="{979491DE-85C0-459D-81C4-5BB1A7BD3D64}" srcId="{89319379-775B-41EA-8550-1E8E1907D29E}" destId="{30462341-99A6-4A79-A1EA-21EBF803FB08}" srcOrd="2" destOrd="0" parTransId="{87863589-183B-401D-A6FB-474429B8A78E}" sibTransId="{531AEE72-6C36-4D13-BD27-5F1F4686A16B}"/>
    <dgm:cxn modelId="{09D4C6F7-A8D6-46B3-9D50-26B3F95973FC}" type="presOf" srcId="{32C53597-A452-4FF2-A0F3-9304C379683A}" destId="{5418D712-45A3-4370-8AA6-27125A0146AA}" srcOrd="0" destOrd="0" presId="urn:microsoft.com/office/officeart/2005/8/layout/vList2"/>
    <dgm:cxn modelId="{84FEB102-E586-43FE-AE73-CF7658958C93}" type="presParOf" srcId="{6FB583BB-B9EC-4430-BE30-2259A8F06FFC}" destId="{1891C6FA-2466-4F6F-A2D8-93271440F82F}" srcOrd="0" destOrd="0" presId="urn:microsoft.com/office/officeart/2005/8/layout/vList2"/>
    <dgm:cxn modelId="{3E2C34C4-76C0-43A4-A00A-FA9F0DB90124}" type="presParOf" srcId="{6FB583BB-B9EC-4430-BE30-2259A8F06FFC}" destId="{0149DE7D-1E28-4591-A60E-7E5525AF19B7}" srcOrd="1" destOrd="0" presId="urn:microsoft.com/office/officeart/2005/8/layout/vList2"/>
    <dgm:cxn modelId="{F0C74B7B-8354-4A07-A0F9-400B4C71FEDD}" type="presParOf" srcId="{6FB583BB-B9EC-4430-BE30-2259A8F06FFC}" destId="{5418D712-45A3-4370-8AA6-27125A0146AA}" srcOrd="2" destOrd="0" presId="urn:microsoft.com/office/officeart/2005/8/layout/vList2"/>
    <dgm:cxn modelId="{81657C09-F778-4BB7-ACCB-4E092B09A15C}" type="presParOf" srcId="{6FB583BB-B9EC-4430-BE30-2259A8F06FFC}" destId="{B999DE7C-EB02-42F5-883C-6BB2122DE149}" srcOrd="3" destOrd="0" presId="urn:microsoft.com/office/officeart/2005/8/layout/vList2"/>
    <dgm:cxn modelId="{9D7FC0BD-DFC6-4094-A2E1-1B9B2767E1D8}" type="presParOf" srcId="{6FB583BB-B9EC-4430-BE30-2259A8F06FFC}" destId="{EF703547-614E-4171-93D6-698924C958F8}" srcOrd="4" destOrd="0" presId="urn:microsoft.com/office/officeart/2005/8/layout/vList2"/>
    <dgm:cxn modelId="{3B85C9B3-0552-484F-8E3E-46CE5F3867EF}" type="presParOf" srcId="{6FB583BB-B9EC-4430-BE30-2259A8F06FFC}" destId="{7992F238-A1D7-4553-9865-D1EA25265D70}" srcOrd="5" destOrd="0" presId="urn:microsoft.com/office/officeart/2005/8/layout/vList2"/>
    <dgm:cxn modelId="{FB8D5D25-74C7-48B4-AA10-C27D9E99FADD}" type="presParOf" srcId="{6FB583BB-B9EC-4430-BE30-2259A8F06FFC}" destId="{3212ABF7-90CE-4FF5-AED0-29D5DCAFC84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380317D-2F1B-4DDE-BEB5-41B20A673464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4501554-F540-473F-93E3-E219C069FB7C}">
      <dgm:prSet custT="1"/>
      <dgm:spPr/>
      <dgm:t>
        <a:bodyPr/>
        <a:lstStyle/>
        <a:p>
          <a:pPr rtl="0"/>
          <a:r>
            <a:rPr lang="en-CA" sz="2100" b="1" dirty="0"/>
            <a:t>Liaison with law schools about areas of weakness in substantive knowledge</a:t>
          </a:r>
        </a:p>
      </dgm:t>
    </dgm:pt>
    <dgm:pt modelId="{AE6B032D-D941-4AA6-A909-967F2B6FFB8C}" type="parTrans" cxnId="{DC4A6008-12CC-4F7D-8419-DC74800187C8}">
      <dgm:prSet/>
      <dgm:spPr/>
      <dgm:t>
        <a:bodyPr/>
        <a:lstStyle/>
        <a:p>
          <a:endParaRPr lang="en-US" sz="2100"/>
        </a:p>
      </dgm:t>
    </dgm:pt>
    <dgm:pt modelId="{467324EA-BC7C-4548-887A-53683C025B2E}" type="sibTrans" cxnId="{DC4A6008-12CC-4F7D-8419-DC74800187C8}">
      <dgm:prSet/>
      <dgm:spPr/>
      <dgm:t>
        <a:bodyPr/>
        <a:lstStyle/>
        <a:p>
          <a:endParaRPr lang="en-US" sz="2100"/>
        </a:p>
      </dgm:t>
    </dgm:pt>
    <dgm:pt modelId="{758A39C5-AEB3-42C0-B80D-ADA2B49B1242}">
      <dgm:prSet custT="1"/>
      <dgm:spPr/>
      <dgm:t>
        <a:bodyPr/>
        <a:lstStyle/>
        <a:p>
          <a:r>
            <a:rPr lang="en-CA" sz="2100" b="1" dirty="0"/>
            <a:t>Systems for third party reporting; e.g. financial institutions (ONP), judges</a:t>
          </a:r>
          <a:endParaRPr lang="en-US" sz="2100" b="1" dirty="0"/>
        </a:p>
      </dgm:t>
    </dgm:pt>
    <dgm:pt modelId="{AB0F15D8-4985-4AC3-9879-BA8BF5185AC1}" type="parTrans" cxnId="{5F169314-7999-4222-B6FC-BB26347854EB}">
      <dgm:prSet/>
      <dgm:spPr/>
      <dgm:t>
        <a:bodyPr/>
        <a:lstStyle/>
        <a:p>
          <a:endParaRPr lang="en-US" sz="2100"/>
        </a:p>
      </dgm:t>
    </dgm:pt>
    <dgm:pt modelId="{532D0CF0-D934-44E8-B559-EA93C619657D}" type="sibTrans" cxnId="{5F169314-7999-4222-B6FC-BB26347854EB}">
      <dgm:prSet/>
      <dgm:spPr/>
      <dgm:t>
        <a:bodyPr/>
        <a:lstStyle/>
        <a:p>
          <a:endParaRPr lang="en-US" sz="2100"/>
        </a:p>
      </dgm:t>
    </dgm:pt>
    <dgm:pt modelId="{220F2D08-3F52-4D6C-AA07-ED842476C135}">
      <dgm:prSet custT="1"/>
      <dgm:spPr/>
      <dgm:t>
        <a:bodyPr/>
        <a:lstStyle/>
        <a:p>
          <a:r>
            <a:rPr lang="en-CA" sz="2100" b="1" dirty="0"/>
            <a:t>Fitness to Practice Programs; LAP, other diversionary and non-punitive alternatives </a:t>
          </a:r>
          <a:endParaRPr lang="en-US" sz="2100" b="1" dirty="0"/>
        </a:p>
      </dgm:t>
    </dgm:pt>
    <dgm:pt modelId="{D7F8B41A-998C-4CFA-A578-6B6892AAD704}" type="parTrans" cxnId="{E7ABD386-DCD4-48A4-AD19-B2463B6B3A59}">
      <dgm:prSet/>
      <dgm:spPr/>
      <dgm:t>
        <a:bodyPr/>
        <a:lstStyle/>
        <a:p>
          <a:endParaRPr lang="en-US" sz="2100"/>
        </a:p>
      </dgm:t>
    </dgm:pt>
    <dgm:pt modelId="{A3821589-B5EB-4AF2-ADFB-9DA6547D2B57}" type="sibTrans" cxnId="{E7ABD386-DCD4-48A4-AD19-B2463B6B3A59}">
      <dgm:prSet/>
      <dgm:spPr/>
      <dgm:t>
        <a:bodyPr/>
        <a:lstStyle/>
        <a:p>
          <a:endParaRPr lang="en-US" sz="2100"/>
        </a:p>
      </dgm:t>
    </dgm:pt>
    <dgm:pt modelId="{3D886005-CD2A-43FD-91CC-4787909F4D36}">
      <dgm:prSet custT="1"/>
      <dgm:spPr/>
      <dgm:t>
        <a:bodyPr/>
        <a:lstStyle/>
        <a:p>
          <a:r>
            <a:rPr lang="en-CA" sz="2100" b="1" dirty="0"/>
            <a:t>Triple P and risk-focused regulatory model</a:t>
          </a:r>
          <a:endParaRPr lang="en-US" sz="2100" b="1" dirty="0"/>
        </a:p>
      </dgm:t>
    </dgm:pt>
    <dgm:pt modelId="{B85707CB-4483-4F35-BF54-098DE216D5F5}" type="parTrans" cxnId="{0AECD89C-2453-4FA2-883E-6EC733670F40}">
      <dgm:prSet/>
      <dgm:spPr/>
      <dgm:t>
        <a:bodyPr/>
        <a:lstStyle/>
        <a:p>
          <a:endParaRPr lang="en-US" sz="2100"/>
        </a:p>
      </dgm:t>
    </dgm:pt>
    <dgm:pt modelId="{2688E52A-AC1F-4C9D-BA6A-7C30B54DBA05}" type="sibTrans" cxnId="{0AECD89C-2453-4FA2-883E-6EC733670F40}">
      <dgm:prSet/>
      <dgm:spPr/>
      <dgm:t>
        <a:bodyPr/>
        <a:lstStyle/>
        <a:p>
          <a:endParaRPr lang="en-US" sz="2100"/>
        </a:p>
      </dgm:t>
    </dgm:pt>
    <dgm:pt modelId="{43946AF1-10B0-4471-83B2-F7D348946E36}" type="pres">
      <dgm:prSet presAssocID="{B380317D-2F1B-4DDE-BEB5-41B20A673464}" presName="linear" presStyleCnt="0">
        <dgm:presLayoutVars>
          <dgm:animLvl val="lvl"/>
          <dgm:resizeHandles val="exact"/>
        </dgm:presLayoutVars>
      </dgm:prSet>
      <dgm:spPr/>
    </dgm:pt>
    <dgm:pt modelId="{F254B6E0-4BFE-4651-869E-CE3908841F57}" type="pres">
      <dgm:prSet presAssocID="{84501554-F540-473F-93E3-E219C069FB7C}" presName="parentText" presStyleLbl="node1" presStyleIdx="0" presStyleCnt="4" custScaleX="100000" custScaleY="66870" custLinFactY="-4432" custLinFactNeighborX="493" custLinFactNeighborY="-100000">
        <dgm:presLayoutVars>
          <dgm:chMax val="0"/>
          <dgm:bulletEnabled val="1"/>
        </dgm:presLayoutVars>
      </dgm:prSet>
      <dgm:spPr/>
    </dgm:pt>
    <dgm:pt modelId="{A0B19AB1-4876-4673-90E9-F639BB0728BA}" type="pres">
      <dgm:prSet presAssocID="{467324EA-BC7C-4548-887A-53683C025B2E}" presName="spacer" presStyleCnt="0"/>
      <dgm:spPr/>
    </dgm:pt>
    <dgm:pt modelId="{4D8BD4A7-4481-48E5-AF67-C5F3DDC1BB04}" type="pres">
      <dgm:prSet presAssocID="{758A39C5-AEB3-42C0-B80D-ADA2B49B1242}" presName="parentText" presStyleLbl="node1" presStyleIdx="1" presStyleCnt="4" custScaleX="100000" custScaleY="66870" custLinFactNeighborX="-663" custLinFactNeighborY="-48009">
        <dgm:presLayoutVars>
          <dgm:chMax val="0"/>
          <dgm:bulletEnabled val="1"/>
        </dgm:presLayoutVars>
      </dgm:prSet>
      <dgm:spPr/>
    </dgm:pt>
    <dgm:pt modelId="{E5534C62-8155-4EF4-BA3B-944E3831BC1A}" type="pres">
      <dgm:prSet presAssocID="{532D0CF0-D934-44E8-B559-EA93C619657D}" presName="spacer" presStyleCnt="0"/>
      <dgm:spPr/>
    </dgm:pt>
    <dgm:pt modelId="{CF36FF96-332E-459F-8868-2436EA233EA0}" type="pres">
      <dgm:prSet presAssocID="{220F2D08-3F52-4D6C-AA07-ED842476C135}" presName="parentText" presStyleLbl="node1" presStyleIdx="2" presStyleCnt="4" custScaleX="100000" custScaleY="66870" custLinFactNeighborX="-472" custLinFactNeighborY="32788">
        <dgm:presLayoutVars>
          <dgm:chMax val="0"/>
          <dgm:bulletEnabled val="1"/>
        </dgm:presLayoutVars>
      </dgm:prSet>
      <dgm:spPr/>
    </dgm:pt>
    <dgm:pt modelId="{3D4A98E0-C1B7-42EB-A897-BB70E3D18E97}" type="pres">
      <dgm:prSet presAssocID="{A3821589-B5EB-4AF2-ADFB-9DA6547D2B57}" presName="spacer" presStyleCnt="0"/>
      <dgm:spPr/>
    </dgm:pt>
    <dgm:pt modelId="{1730D35F-D776-44BE-A156-789EA7D35BC4}" type="pres">
      <dgm:prSet presAssocID="{3D886005-CD2A-43FD-91CC-4787909F4D36}" presName="parentText" presStyleLbl="node1" presStyleIdx="3" presStyleCnt="4" custScaleY="66870" custLinFactY="2090" custLinFactNeighborX="493" custLinFactNeighborY="100000">
        <dgm:presLayoutVars>
          <dgm:chMax val="0"/>
          <dgm:bulletEnabled val="1"/>
        </dgm:presLayoutVars>
      </dgm:prSet>
      <dgm:spPr/>
    </dgm:pt>
  </dgm:ptLst>
  <dgm:cxnLst>
    <dgm:cxn modelId="{DC4A6008-12CC-4F7D-8419-DC74800187C8}" srcId="{B380317D-2F1B-4DDE-BEB5-41B20A673464}" destId="{84501554-F540-473F-93E3-E219C069FB7C}" srcOrd="0" destOrd="0" parTransId="{AE6B032D-D941-4AA6-A909-967F2B6FFB8C}" sibTransId="{467324EA-BC7C-4548-887A-53683C025B2E}"/>
    <dgm:cxn modelId="{92277009-0995-4E8A-BDF9-94C99B68803F}" type="presOf" srcId="{220F2D08-3F52-4D6C-AA07-ED842476C135}" destId="{CF36FF96-332E-459F-8868-2436EA233EA0}" srcOrd="0" destOrd="0" presId="urn:microsoft.com/office/officeart/2005/8/layout/vList2"/>
    <dgm:cxn modelId="{4B916811-914B-427E-B614-FCF79A9F4F86}" type="presOf" srcId="{3D886005-CD2A-43FD-91CC-4787909F4D36}" destId="{1730D35F-D776-44BE-A156-789EA7D35BC4}" srcOrd="0" destOrd="0" presId="urn:microsoft.com/office/officeart/2005/8/layout/vList2"/>
    <dgm:cxn modelId="{5F169314-7999-4222-B6FC-BB26347854EB}" srcId="{B380317D-2F1B-4DDE-BEB5-41B20A673464}" destId="{758A39C5-AEB3-42C0-B80D-ADA2B49B1242}" srcOrd="1" destOrd="0" parTransId="{AB0F15D8-4985-4AC3-9879-BA8BF5185AC1}" sibTransId="{532D0CF0-D934-44E8-B559-EA93C619657D}"/>
    <dgm:cxn modelId="{F2DBEA27-0229-4E80-8AF8-1266E45D1D60}" type="presOf" srcId="{B380317D-2F1B-4DDE-BEB5-41B20A673464}" destId="{43946AF1-10B0-4471-83B2-F7D348946E36}" srcOrd="0" destOrd="0" presId="urn:microsoft.com/office/officeart/2005/8/layout/vList2"/>
    <dgm:cxn modelId="{4AEE2F55-3E77-4F45-80AD-874EE978071E}" type="presOf" srcId="{758A39C5-AEB3-42C0-B80D-ADA2B49B1242}" destId="{4D8BD4A7-4481-48E5-AF67-C5F3DDC1BB04}" srcOrd="0" destOrd="0" presId="urn:microsoft.com/office/officeart/2005/8/layout/vList2"/>
    <dgm:cxn modelId="{E7ABD386-DCD4-48A4-AD19-B2463B6B3A59}" srcId="{B380317D-2F1B-4DDE-BEB5-41B20A673464}" destId="{220F2D08-3F52-4D6C-AA07-ED842476C135}" srcOrd="2" destOrd="0" parTransId="{D7F8B41A-998C-4CFA-A578-6B6892AAD704}" sibTransId="{A3821589-B5EB-4AF2-ADFB-9DA6547D2B57}"/>
    <dgm:cxn modelId="{0AECD89C-2453-4FA2-883E-6EC733670F40}" srcId="{B380317D-2F1B-4DDE-BEB5-41B20A673464}" destId="{3D886005-CD2A-43FD-91CC-4787909F4D36}" srcOrd="3" destOrd="0" parTransId="{B85707CB-4483-4F35-BF54-098DE216D5F5}" sibTransId="{2688E52A-AC1F-4C9D-BA6A-7C30B54DBA05}"/>
    <dgm:cxn modelId="{71BC52FD-CEA1-41C5-9990-B2A91BAF0FC4}" type="presOf" srcId="{84501554-F540-473F-93E3-E219C069FB7C}" destId="{F254B6E0-4BFE-4651-869E-CE3908841F57}" srcOrd="0" destOrd="0" presId="urn:microsoft.com/office/officeart/2005/8/layout/vList2"/>
    <dgm:cxn modelId="{EC59BEB9-22E4-4840-AF21-B42F895B64B8}" type="presParOf" srcId="{43946AF1-10B0-4471-83B2-F7D348946E36}" destId="{F254B6E0-4BFE-4651-869E-CE3908841F57}" srcOrd="0" destOrd="0" presId="urn:microsoft.com/office/officeart/2005/8/layout/vList2"/>
    <dgm:cxn modelId="{4A018271-123C-45D6-9593-48195FBAE110}" type="presParOf" srcId="{43946AF1-10B0-4471-83B2-F7D348946E36}" destId="{A0B19AB1-4876-4673-90E9-F639BB0728BA}" srcOrd="1" destOrd="0" presId="urn:microsoft.com/office/officeart/2005/8/layout/vList2"/>
    <dgm:cxn modelId="{C81408DD-D364-4263-844D-87BA454995FD}" type="presParOf" srcId="{43946AF1-10B0-4471-83B2-F7D348946E36}" destId="{4D8BD4A7-4481-48E5-AF67-C5F3DDC1BB04}" srcOrd="2" destOrd="0" presId="urn:microsoft.com/office/officeart/2005/8/layout/vList2"/>
    <dgm:cxn modelId="{29DE7F18-CB6C-442C-9836-71D694454C4D}" type="presParOf" srcId="{43946AF1-10B0-4471-83B2-F7D348946E36}" destId="{E5534C62-8155-4EF4-BA3B-944E3831BC1A}" srcOrd="3" destOrd="0" presId="urn:microsoft.com/office/officeart/2005/8/layout/vList2"/>
    <dgm:cxn modelId="{9020C573-11EC-48C4-9379-5AC3AE329D41}" type="presParOf" srcId="{43946AF1-10B0-4471-83B2-F7D348946E36}" destId="{CF36FF96-332E-459F-8868-2436EA233EA0}" srcOrd="4" destOrd="0" presId="urn:microsoft.com/office/officeart/2005/8/layout/vList2"/>
    <dgm:cxn modelId="{3244CFF1-20B4-4805-8006-71B78AA09852}" type="presParOf" srcId="{43946AF1-10B0-4471-83B2-F7D348946E36}" destId="{3D4A98E0-C1B7-42EB-A897-BB70E3D18E97}" srcOrd="5" destOrd="0" presId="urn:microsoft.com/office/officeart/2005/8/layout/vList2"/>
    <dgm:cxn modelId="{3834BCF4-9F68-4FBE-898C-0AD4B9AE8984}" type="presParOf" srcId="{43946AF1-10B0-4471-83B2-F7D348946E36}" destId="{1730D35F-D776-44BE-A156-789EA7D35B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5C07EC3-D896-4D2F-B4F6-579E9675E547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A810300-6E5E-415B-BFA7-C2217EED35DA}">
      <dgm:prSet custT="1"/>
      <dgm:spPr/>
      <dgm:t>
        <a:bodyPr/>
        <a:lstStyle/>
        <a:p>
          <a:pPr rtl="0"/>
          <a:r>
            <a:rPr lang="en-CA" sz="2000" b="1" dirty="0"/>
            <a:t>Creative approaches to ethical and other regulatory violations – seek to change behaviour rather than punish</a:t>
          </a:r>
        </a:p>
      </dgm:t>
    </dgm:pt>
    <dgm:pt modelId="{E902B0B4-A27F-484A-B40F-05397C465718}" type="parTrans" cxnId="{AABFDF47-AC6D-4ACB-82CD-481EB6B20169}">
      <dgm:prSet/>
      <dgm:spPr/>
      <dgm:t>
        <a:bodyPr/>
        <a:lstStyle/>
        <a:p>
          <a:endParaRPr lang="en-US"/>
        </a:p>
      </dgm:t>
    </dgm:pt>
    <dgm:pt modelId="{656DF1AB-D056-4777-A2B7-5493B5BCEE6A}" type="sibTrans" cxnId="{AABFDF47-AC6D-4ACB-82CD-481EB6B20169}">
      <dgm:prSet/>
      <dgm:spPr/>
      <dgm:t>
        <a:bodyPr/>
        <a:lstStyle/>
        <a:p>
          <a:endParaRPr lang="en-US"/>
        </a:p>
      </dgm:t>
    </dgm:pt>
    <dgm:pt modelId="{D0B321FA-6B7A-4F2C-83D8-612F7516149E}">
      <dgm:prSet custT="1"/>
      <dgm:spPr/>
      <dgm:t>
        <a:bodyPr/>
        <a:lstStyle/>
        <a:p>
          <a:r>
            <a:rPr lang="en-CA" sz="1800" b="1" dirty="0"/>
            <a:t>Follow-up surveys of the public and lawyers after interactions with the regulator – was the information helpful? Did it make a difference? If so, how? What else could we have done?</a:t>
          </a:r>
          <a:endParaRPr lang="en-US" sz="1800" b="1" dirty="0"/>
        </a:p>
      </dgm:t>
    </dgm:pt>
    <dgm:pt modelId="{08151CB7-015C-474A-AECD-988E0CD2883A}" type="parTrans" cxnId="{13ED3956-8801-4E8D-BCC5-25EA510279E6}">
      <dgm:prSet/>
      <dgm:spPr/>
      <dgm:t>
        <a:bodyPr/>
        <a:lstStyle/>
        <a:p>
          <a:endParaRPr lang="en-US"/>
        </a:p>
      </dgm:t>
    </dgm:pt>
    <dgm:pt modelId="{40B5ABC3-2DB2-4776-993B-C8B859A89C79}" type="sibTrans" cxnId="{13ED3956-8801-4E8D-BCC5-25EA510279E6}">
      <dgm:prSet/>
      <dgm:spPr/>
      <dgm:t>
        <a:bodyPr/>
        <a:lstStyle/>
        <a:p>
          <a:endParaRPr lang="en-US"/>
        </a:p>
      </dgm:t>
    </dgm:pt>
    <dgm:pt modelId="{D9D84AE0-42E3-43A3-A279-47726860DF4B}">
      <dgm:prSet custT="1"/>
      <dgm:spPr/>
      <dgm:t>
        <a:bodyPr/>
        <a:lstStyle/>
        <a:p>
          <a:r>
            <a:rPr lang="en-CA" sz="1600" b="1" dirty="0"/>
            <a:t>Post-mortems in cases of disbarment, misappropriation, serious misconduct – what did we know? When did we know it?  What could we have done better/sooner?  What tools or authority do we need that we didn’t have?</a:t>
          </a:r>
        </a:p>
      </dgm:t>
    </dgm:pt>
    <dgm:pt modelId="{781CB2E3-1C4D-4D91-ACAA-F5A7ED7F18B8}" type="parTrans" cxnId="{D49A01B0-7EB3-477F-9C3B-EFB45BB1AB5B}">
      <dgm:prSet/>
      <dgm:spPr/>
      <dgm:t>
        <a:bodyPr/>
        <a:lstStyle/>
        <a:p>
          <a:endParaRPr lang="en-US"/>
        </a:p>
      </dgm:t>
    </dgm:pt>
    <dgm:pt modelId="{D3488590-BB04-4E6A-941E-D9577C9EFEA1}" type="sibTrans" cxnId="{D49A01B0-7EB3-477F-9C3B-EFB45BB1AB5B}">
      <dgm:prSet/>
      <dgm:spPr/>
      <dgm:t>
        <a:bodyPr/>
        <a:lstStyle/>
        <a:p>
          <a:endParaRPr lang="en-US"/>
        </a:p>
      </dgm:t>
    </dgm:pt>
    <dgm:pt modelId="{C34E7D8D-6832-427F-9693-98A3A27D214F}">
      <dgm:prSet custT="1"/>
      <dgm:spPr/>
      <dgm:t>
        <a:bodyPr/>
        <a:lstStyle/>
        <a:p>
          <a:r>
            <a:rPr lang="en-CA" sz="2100" b="1" dirty="0"/>
            <a:t>MSELP/AMS – SAT </a:t>
          </a:r>
          <a:endParaRPr lang="en-US" sz="2100" b="1" dirty="0"/>
        </a:p>
      </dgm:t>
    </dgm:pt>
    <dgm:pt modelId="{DC3D9D3E-49F8-4E62-9270-F2DA5FB27C9C}" type="parTrans" cxnId="{563FE2AE-3D5C-41C7-8F8B-60EF04C9FA5D}">
      <dgm:prSet/>
      <dgm:spPr/>
      <dgm:t>
        <a:bodyPr/>
        <a:lstStyle/>
        <a:p>
          <a:endParaRPr lang="en-US"/>
        </a:p>
      </dgm:t>
    </dgm:pt>
    <dgm:pt modelId="{5B6D5F7E-093E-47CE-8E43-936A65F1F01F}" type="sibTrans" cxnId="{563FE2AE-3D5C-41C7-8F8B-60EF04C9FA5D}">
      <dgm:prSet/>
      <dgm:spPr/>
      <dgm:t>
        <a:bodyPr/>
        <a:lstStyle/>
        <a:p>
          <a:endParaRPr lang="en-US"/>
        </a:p>
      </dgm:t>
    </dgm:pt>
    <dgm:pt modelId="{0B2B348F-4F16-4FEA-9274-0CBF30501A47}" type="pres">
      <dgm:prSet presAssocID="{A5C07EC3-D896-4D2F-B4F6-579E9675E547}" presName="linear" presStyleCnt="0">
        <dgm:presLayoutVars>
          <dgm:animLvl val="lvl"/>
          <dgm:resizeHandles val="exact"/>
        </dgm:presLayoutVars>
      </dgm:prSet>
      <dgm:spPr/>
    </dgm:pt>
    <dgm:pt modelId="{46A09809-81B6-4D0F-B92E-A0D8D0EB598D}" type="pres">
      <dgm:prSet presAssocID="{4A810300-6E5E-415B-BFA7-C2217EED35DA}" presName="parentText" presStyleLbl="node1" presStyleIdx="0" presStyleCnt="4" custScaleY="66400" custLinFactY="-1886" custLinFactNeighborY="-100000">
        <dgm:presLayoutVars>
          <dgm:chMax val="0"/>
          <dgm:bulletEnabled val="1"/>
        </dgm:presLayoutVars>
      </dgm:prSet>
      <dgm:spPr/>
    </dgm:pt>
    <dgm:pt modelId="{59F73B42-394A-4C4A-91B3-5E3302DBF4F4}" type="pres">
      <dgm:prSet presAssocID="{656DF1AB-D056-4777-A2B7-5493B5BCEE6A}" presName="spacer" presStyleCnt="0"/>
      <dgm:spPr/>
    </dgm:pt>
    <dgm:pt modelId="{BDE0C4C1-1304-4242-B013-330697E7E379}" type="pres">
      <dgm:prSet presAssocID="{D0B321FA-6B7A-4F2C-83D8-612F7516149E}" presName="parentText" presStyleLbl="node1" presStyleIdx="1" presStyleCnt="4" custScaleY="66400" custLinFactNeighborY="-25482">
        <dgm:presLayoutVars>
          <dgm:chMax val="0"/>
          <dgm:bulletEnabled val="1"/>
        </dgm:presLayoutVars>
      </dgm:prSet>
      <dgm:spPr/>
    </dgm:pt>
    <dgm:pt modelId="{953CD258-C608-4670-9954-B01BBB6FC2F2}" type="pres">
      <dgm:prSet presAssocID="{40B5ABC3-2DB2-4776-993B-C8B859A89C79}" presName="spacer" presStyleCnt="0"/>
      <dgm:spPr/>
    </dgm:pt>
    <dgm:pt modelId="{AF403907-1399-44E1-927E-76A865434D30}" type="pres">
      <dgm:prSet presAssocID="{D9D84AE0-42E3-43A3-A279-47726860DF4B}" presName="parentText" presStyleLbl="node1" presStyleIdx="2" presStyleCnt="4" custScaleY="66400" custLinFactNeighborY="67988">
        <dgm:presLayoutVars>
          <dgm:chMax val="0"/>
          <dgm:bulletEnabled val="1"/>
        </dgm:presLayoutVars>
      </dgm:prSet>
      <dgm:spPr/>
    </dgm:pt>
    <dgm:pt modelId="{4AF5956E-02D9-42F3-A7B9-AD07C51D2B31}" type="pres">
      <dgm:prSet presAssocID="{D3488590-BB04-4E6A-941E-D9577C9EFEA1}" presName="spacer" presStyleCnt="0"/>
      <dgm:spPr/>
    </dgm:pt>
    <dgm:pt modelId="{23AE624D-C251-449F-854E-18E82867F63C}" type="pres">
      <dgm:prSet presAssocID="{C34E7D8D-6832-427F-9693-98A3A27D214F}" presName="parentText" presStyleLbl="node1" presStyleIdx="3" presStyleCnt="4" custScaleY="66400" custLinFactY="9455" custLinFactNeighborY="100000">
        <dgm:presLayoutVars>
          <dgm:chMax val="0"/>
          <dgm:bulletEnabled val="1"/>
        </dgm:presLayoutVars>
      </dgm:prSet>
      <dgm:spPr/>
    </dgm:pt>
  </dgm:ptLst>
  <dgm:cxnLst>
    <dgm:cxn modelId="{CA9E380D-B5E8-4CCF-9F5B-E923195BCD86}" type="presOf" srcId="{C34E7D8D-6832-427F-9693-98A3A27D214F}" destId="{23AE624D-C251-449F-854E-18E82867F63C}" srcOrd="0" destOrd="0" presId="urn:microsoft.com/office/officeart/2005/8/layout/vList2"/>
    <dgm:cxn modelId="{AFE0720F-7BED-4C7B-BD8E-606AEBB0E4F8}" type="presOf" srcId="{D0B321FA-6B7A-4F2C-83D8-612F7516149E}" destId="{BDE0C4C1-1304-4242-B013-330697E7E379}" srcOrd="0" destOrd="0" presId="urn:microsoft.com/office/officeart/2005/8/layout/vList2"/>
    <dgm:cxn modelId="{FA61343A-A3D8-40EE-A65D-E9649F05CF08}" type="presOf" srcId="{4A810300-6E5E-415B-BFA7-C2217EED35DA}" destId="{46A09809-81B6-4D0F-B92E-A0D8D0EB598D}" srcOrd="0" destOrd="0" presId="urn:microsoft.com/office/officeart/2005/8/layout/vList2"/>
    <dgm:cxn modelId="{264D2F43-52A2-43AB-861E-07B9BEFF166F}" type="presOf" srcId="{D9D84AE0-42E3-43A3-A279-47726860DF4B}" destId="{AF403907-1399-44E1-927E-76A865434D30}" srcOrd="0" destOrd="0" presId="urn:microsoft.com/office/officeart/2005/8/layout/vList2"/>
    <dgm:cxn modelId="{AABFDF47-AC6D-4ACB-82CD-481EB6B20169}" srcId="{A5C07EC3-D896-4D2F-B4F6-579E9675E547}" destId="{4A810300-6E5E-415B-BFA7-C2217EED35DA}" srcOrd="0" destOrd="0" parTransId="{E902B0B4-A27F-484A-B40F-05397C465718}" sibTransId="{656DF1AB-D056-4777-A2B7-5493B5BCEE6A}"/>
    <dgm:cxn modelId="{52A4D86F-5BB7-4AC3-A4F9-260A333A0B79}" type="presOf" srcId="{A5C07EC3-D896-4D2F-B4F6-579E9675E547}" destId="{0B2B348F-4F16-4FEA-9274-0CBF30501A47}" srcOrd="0" destOrd="0" presId="urn:microsoft.com/office/officeart/2005/8/layout/vList2"/>
    <dgm:cxn modelId="{13ED3956-8801-4E8D-BCC5-25EA510279E6}" srcId="{A5C07EC3-D896-4D2F-B4F6-579E9675E547}" destId="{D0B321FA-6B7A-4F2C-83D8-612F7516149E}" srcOrd="1" destOrd="0" parTransId="{08151CB7-015C-474A-AECD-988E0CD2883A}" sibTransId="{40B5ABC3-2DB2-4776-993B-C8B859A89C79}"/>
    <dgm:cxn modelId="{563FE2AE-3D5C-41C7-8F8B-60EF04C9FA5D}" srcId="{A5C07EC3-D896-4D2F-B4F6-579E9675E547}" destId="{C34E7D8D-6832-427F-9693-98A3A27D214F}" srcOrd="3" destOrd="0" parTransId="{DC3D9D3E-49F8-4E62-9270-F2DA5FB27C9C}" sibTransId="{5B6D5F7E-093E-47CE-8E43-936A65F1F01F}"/>
    <dgm:cxn modelId="{D49A01B0-7EB3-477F-9C3B-EFB45BB1AB5B}" srcId="{A5C07EC3-D896-4D2F-B4F6-579E9675E547}" destId="{D9D84AE0-42E3-43A3-A279-47726860DF4B}" srcOrd="2" destOrd="0" parTransId="{781CB2E3-1C4D-4D91-ACAA-F5A7ED7F18B8}" sibTransId="{D3488590-BB04-4E6A-941E-D9577C9EFEA1}"/>
    <dgm:cxn modelId="{F8CD1016-C7D0-450A-87F0-33C192123CB9}" type="presParOf" srcId="{0B2B348F-4F16-4FEA-9274-0CBF30501A47}" destId="{46A09809-81B6-4D0F-B92E-A0D8D0EB598D}" srcOrd="0" destOrd="0" presId="urn:microsoft.com/office/officeart/2005/8/layout/vList2"/>
    <dgm:cxn modelId="{35DCF7E5-079B-498E-9406-96B2C40F8715}" type="presParOf" srcId="{0B2B348F-4F16-4FEA-9274-0CBF30501A47}" destId="{59F73B42-394A-4C4A-91B3-5E3302DBF4F4}" srcOrd="1" destOrd="0" presId="urn:microsoft.com/office/officeart/2005/8/layout/vList2"/>
    <dgm:cxn modelId="{DFC9F9CA-0DB8-45FC-B28C-2EC2997796BD}" type="presParOf" srcId="{0B2B348F-4F16-4FEA-9274-0CBF30501A47}" destId="{BDE0C4C1-1304-4242-B013-330697E7E379}" srcOrd="2" destOrd="0" presId="urn:microsoft.com/office/officeart/2005/8/layout/vList2"/>
    <dgm:cxn modelId="{4631CFD6-62AB-4518-8A37-460F4DA8F0E9}" type="presParOf" srcId="{0B2B348F-4F16-4FEA-9274-0CBF30501A47}" destId="{953CD258-C608-4670-9954-B01BBB6FC2F2}" srcOrd="3" destOrd="0" presId="urn:microsoft.com/office/officeart/2005/8/layout/vList2"/>
    <dgm:cxn modelId="{4A82135B-875F-4D8B-BBB1-172F6FF087CB}" type="presParOf" srcId="{0B2B348F-4F16-4FEA-9274-0CBF30501A47}" destId="{AF403907-1399-44E1-927E-76A865434D30}" srcOrd="4" destOrd="0" presId="urn:microsoft.com/office/officeart/2005/8/layout/vList2"/>
    <dgm:cxn modelId="{5C491AD4-C7A4-4379-AE74-396C86D2D2A4}" type="presParOf" srcId="{0B2B348F-4F16-4FEA-9274-0CBF30501A47}" destId="{4AF5956E-02D9-42F3-A7B9-AD07C51D2B31}" srcOrd="5" destOrd="0" presId="urn:microsoft.com/office/officeart/2005/8/layout/vList2"/>
    <dgm:cxn modelId="{B5D36BDB-EE73-4696-8BCE-E215072B61CB}" type="presParOf" srcId="{0B2B348F-4F16-4FEA-9274-0CBF30501A47}" destId="{23AE624D-C251-449F-854E-18E82867F63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8601F3-5873-4EEF-A6C4-697D0E6581F7}" type="doc">
      <dgm:prSet loTypeId="urn:diagrams.loki3.com/VaryingWidthList" loCatId="list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493B1C4-5FEF-4E4E-8319-6B685F1F5537}">
      <dgm:prSet/>
      <dgm:spPr/>
      <dgm:t>
        <a:bodyPr/>
        <a:lstStyle/>
        <a:p>
          <a:pPr rtl="0"/>
          <a:r>
            <a:rPr lang="en-CA" b="1" dirty="0"/>
            <a:t>What are some of the models or tools for proactively identifying and preventing incompetence &amp; unethical conduct on the part of those we regulate?</a:t>
          </a:r>
        </a:p>
      </dgm:t>
    </dgm:pt>
    <dgm:pt modelId="{1B91C5C4-7EB1-43B3-99A3-735CBB72129E}" type="parTrans" cxnId="{42C0AC48-906F-4F47-BD21-5C9F64008967}">
      <dgm:prSet/>
      <dgm:spPr/>
      <dgm:t>
        <a:bodyPr/>
        <a:lstStyle/>
        <a:p>
          <a:endParaRPr lang="en-US" b="1"/>
        </a:p>
      </dgm:t>
    </dgm:pt>
    <dgm:pt modelId="{DABDEFB8-D040-4A02-A627-FED49F890120}" type="sibTrans" cxnId="{42C0AC48-906F-4F47-BD21-5C9F64008967}">
      <dgm:prSet/>
      <dgm:spPr/>
      <dgm:t>
        <a:bodyPr/>
        <a:lstStyle/>
        <a:p>
          <a:endParaRPr lang="en-US" b="1"/>
        </a:p>
      </dgm:t>
    </dgm:pt>
    <dgm:pt modelId="{3AA9BA89-A6F6-4802-AB2A-C5E18E22A81E}" type="pres">
      <dgm:prSet presAssocID="{6C8601F3-5873-4EEF-A6C4-697D0E6581F7}" presName="Name0" presStyleCnt="0">
        <dgm:presLayoutVars>
          <dgm:resizeHandles/>
        </dgm:presLayoutVars>
      </dgm:prSet>
      <dgm:spPr/>
    </dgm:pt>
    <dgm:pt modelId="{F7AFE2C8-0E2A-4E6E-9901-162BC9126E0B}" type="pres">
      <dgm:prSet presAssocID="{F493B1C4-5FEF-4E4E-8319-6B685F1F5537}" presName="text" presStyleLbl="node1" presStyleIdx="0" presStyleCnt="1">
        <dgm:presLayoutVars>
          <dgm:bulletEnabled val="1"/>
        </dgm:presLayoutVars>
      </dgm:prSet>
      <dgm:spPr/>
    </dgm:pt>
  </dgm:ptLst>
  <dgm:cxnLst>
    <dgm:cxn modelId="{F69C7326-380E-437E-9477-10415CA2EFB8}" type="presOf" srcId="{F493B1C4-5FEF-4E4E-8319-6B685F1F5537}" destId="{F7AFE2C8-0E2A-4E6E-9901-162BC9126E0B}" srcOrd="0" destOrd="0" presId="urn:diagrams.loki3.com/VaryingWidthList"/>
    <dgm:cxn modelId="{C12CA126-1EEF-4612-84AD-7E763C4655BC}" type="presOf" srcId="{6C8601F3-5873-4EEF-A6C4-697D0E6581F7}" destId="{3AA9BA89-A6F6-4802-AB2A-C5E18E22A81E}" srcOrd="0" destOrd="0" presId="urn:diagrams.loki3.com/VaryingWidthList"/>
    <dgm:cxn modelId="{42C0AC48-906F-4F47-BD21-5C9F64008967}" srcId="{6C8601F3-5873-4EEF-A6C4-697D0E6581F7}" destId="{F493B1C4-5FEF-4E4E-8319-6B685F1F5537}" srcOrd="0" destOrd="0" parTransId="{1B91C5C4-7EB1-43B3-99A3-735CBB72129E}" sibTransId="{DABDEFB8-D040-4A02-A627-FED49F890120}"/>
    <dgm:cxn modelId="{0D151A83-C67E-4490-9B42-67920C09DF22}" type="presParOf" srcId="{3AA9BA89-A6F6-4802-AB2A-C5E18E22A81E}" destId="{F7AFE2C8-0E2A-4E6E-9901-162BC9126E0B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2918FC6-C55F-4F4A-B01C-E90041B4DBCC}" type="doc">
      <dgm:prSet loTypeId="urn:microsoft.com/office/officeart/2005/8/layout/pyramid2" loCatId="pyramid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CA04FB3-C39C-499E-A4D0-711D023F8E4D}">
      <dgm:prSet/>
      <dgm:spPr/>
      <dgm:t>
        <a:bodyPr/>
        <a:lstStyle/>
        <a:p>
          <a:pPr rtl="0"/>
          <a:r>
            <a:rPr lang="en-CA" b="1" dirty="0"/>
            <a:t>Sole practitioners</a:t>
          </a:r>
        </a:p>
      </dgm:t>
    </dgm:pt>
    <dgm:pt modelId="{438E1483-8DCC-432F-96E5-F581D0AF5999}" type="parTrans" cxnId="{3555E1D7-27DB-4B5B-AC29-EF83B2CD50A2}">
      <dgm:prSet/>
      <dgm:spPr/>
      <dgm:t>
        <a:bodyPr/>
        <a:lstStyle/>
        <a:p>
          <a:endParaRPr lang="en-US"/>
        </a:p>
      </dgm:t>
    </dgm:pt>
    <dgm:pt modelId="{8A8BE001-4860-4717-A524-52B306FCECAF}" type="sibTrans" cxnId="{3555E1D7-27DB-4B5B-AC29-EF83B2CD50A2}">
      <dgm:prSet/>
      <dgm:spPr/>
      <dgm:t>
        <a:bodyPr/>
        <a:lstStyle/>
        <a:p>
          <a:endParaRPr lang="en-US"/>
        </a:p>
      </dgm:t>
    </dgm:pt>
    <dgm:pt modelId="{62757821-C309-4F08-BD47-31BE98AB6C3B}">
      <dgm:prSet/>
      <dgm:spPr/>
      <dgm:t>
        <a:bodyPr/>
        <a:lstStyle/>
        <a:p>
          <a:r>
            <a:rPr lang="en-CA" b="1" dirty="0"/>
            <a:t>New lawyers</a:t>
          </a:r>
          <a:endParaRPr lang="en-US" b="1" dirty="0"/>
        </a:p>
      </dgm:t>
    </dgm:pt>
    <dgm:pt modelId="{260A689C-63B0-4A08-B662-479A0C8EAB63}" type="parTrans" cxnId="{12AD2FE6-5C53-4E90-BCE2-9F123EFA6B5A}">
      <dgm:prSet/>
      <dgm:spPr/>
      <dgm:t>
        <a:bodyPr/>
        <a:lstStyle/>
        <a:p>
          <a:endParaRPr lang="en-US"/>
        </a:p>
      </dgm:t>
    </dgm:pt>
    <dgm:pt modelId="{E0F02EA1-EEC5-4BF7-921F-5416772B4341}" type="sibTrans" cxnId="{12AD2FE6-5C53-4E90-BCE2-9F123EFA6B5A}">
      <dgm:prSet/>
      <dgm:spPr/>
      <dgm:t>
        <a:bodyPr/>
        <a:lstStyle/>
        <a:p>
          <a:endParaRPr lang="en-US"/>
        </a:p>
      </dgm:t>
    </dgm:pt>
    <dgm:pt modelId="{9D3A8D48-F497-4C4C-B0F2-E0821A4A78D6}">
      <dgm:prSet/>
      <dgm:spPr/>
      <dgm:t>
        <a:bodyPr/>
        <a:lstStyle/>
        <a:p>
          <a:r>
            <a:rPr lang="en-CA" b="1" dirty="0"/>
            <a:t>Small firms</a:t>
          </a:r>
          <a:endParaRPr lang="en-US" b="1" dirty="0"/>
        </a:p>
      </dgm:t>
    </dgm:pt>
    <dgm:pt modelId="{5A97F2F5-9A87-49A8-B028-842074297586}" type="parTrans" cxnId="{8F7AB638-EBE1-45E4-A4E3-F8EC9F8040F2}">
      <dgm:prSet/>
      <dgm:spPr/>
      <dgm:t>
        <a:bodyPr/>
        <a:lstStyle/>
        <a:p>
          <a:endParaRPr lang="en-US"/>
        </a:p>
      </dgm:t>
    </dgm:pt>
    <dgm:pt modelId="{58479C08-7016-4EEC-8767-DFCB8D6C2231}" type="sibTrans" cxnId="{8F7AB638-EBE1-45E4-A4E3-F8EC9F8040F2}">
      <dgm:prSet/>
      <dgm:spPr/>
      <dgm:t>
        <a:bodyPr/>
        <a:lstStyle/>
        <a:p>
          <a:endParaRPr lang="en-US"/>
        </a:p>
      </dgm:t>
    </dgm:pt>
    <dgm:pt modelId="{C6A154D1-234A-4AE1-A398-B3CDA4313BD4}">
      <dgm:prSet/>
      <dgm:spPr/>
      <dgm:t>
        <a:bodyPr/>
        <a:lstStyle/>
        <a:p>
          <a:r>
            <a:rPr lang="en-CA" b="1" dirty="0"/>
            <a:t>Large firms</a:t>
          </a:r>
          <a:endParaRPr lang="en-US" b="1" dirty="0"/>
        </a:p>
      </dgm:t>
    </dgm:pt>
    <dgm:pt modelId="{118D1442-D5B2-4027-9DC6-B852F46136F0}" type="parTrans" cxnId="{F07CD1BB-CB59-4AA7-B3DC-9347BF8A7F97}">
      <dgm:prSet/>
      <dgm:spPr/>
      <dgm:t>
        <a:bodyPr/>
        <a:lstStyle/>
        <a:p>
          <a:endParaRPr lang="en-US"/>
        </a:p>
      </dgm:t>
    </dgm:pt>
    <dgm:pt modelId="{1D0A7D4D-860B-484F-B593-9393473EA557}" type="sibTrans" cxnId="{F07CD1BB-CB59-4AA7-B3DC-9347BF8A7F97}">
      <dgm:prSet/>
      <dgm:spPr/>
      <dgm:t>
        <a:bodyPr/>
        <a:lstStyle/>
        <a:p>
          <a:endParaRPr lang="en-US"/>
        </a:p>
      </dgm:t>
    </dgm:pt>
    <dgm:pt modelId="{1E7EA3B6-6EBD-4093-A9F9-EAC2A083B874}">
      <dgm:prSet/>
      <dgm:spPr/>
      <dgm:t>
        <a:bodyPr/>
        <a:lstStyle/>
        <a:p>
          <a:r>
            <a:rPr lang="en-CA" b="1" dirty="0"/>
            <a:t>In house counsel</a:t>
          </a:r>
          <a:endParaRPr lang="en-US" b="1" dirty="0"/>
        </a:p>
      </dgm:t>
    </dgm:pt>
    <dgm:pt modelId="{65375DC2-404C-45B9-AD6E-D8639DA77703}" type="parTrans" cxnId="{875FF9D6-D52A-4554-BE63-564DC011C4B3}">
      <dgm:prSet/>
      <dgm:spPr/>
      <dgm:t>
        <a:bodyPr/>
        <a:lstStyle/>
        <a:p>
          <a:endParaRPr lang="en-US"/>
        </a:p>
      </dgm:t>
    </dgm:pt>
    <dgm:pt modelId="{49F61341-771C-4C2D-9C76-155248C5144F}" type="sibTrans" cxnId="{875FF9D6-D52A-4554-BE63-564DC011C4B3}">
      <dgm:prSet/>
      <dgm:spPr/>
      <dgm:t>
        <a:bodyPr/>
        <a:lstStyle/>
        <a:p>
          <a:endParaRPr lang="en-US"/>
        </a:p>
      </dgm:t>
    </dgm:pt>
    <dgm:pt modelId="{60DA3AFB-B9F2-4182-8826-273A3454346B}" type="pres">
      <dgm:prSet presAssocID="{62918FC6-C55F-4F4A-B01C-E90041B4DBCC}" presName="compositeShape" presStyleCnt="0">
        <dgm:presLayoutVars>
          <dgm:dir/>
          <dgm:resizeHandles/>
        </dgm:presLayoutVars>
      </dgm:prSet>
      <dgm:spPr/>
    </dgm:pt>
    <dgm:pt modelId="{4F7BFEE7-843B-4170-89DE-7BE4043DD6EA}" type="pres">
      <dgm:prSet presAssocID="{62918FC6-C55F-4F4A-B01C-E90041B4DBCC}" presName="pyramid" presStyleLbl="node1" presStyleIdx="0" presStyleCnt="1"/>
      <dgm:spPr/>
    </dgm:pt>
    <dgm:pt modelId="{C64F711D-7BB4-44DA-B64C-7AC297A3BF05}" type="pres">
      <dgm:prSet presAssocID="{62918FC6-C55F-4F4A-B01C-E90041B4DBCC}" presName="theList" presStyleCnt="0"/>
      <dgm:spPr/>
    </dgm:pt>
    <dgm:pt modelId="{5876C01C-4957-415A-96C0-7BA12105D7A9}" type="pres">
      <dgm:prSet presAssocID="{6CA04FB3-C39C-499E-A4D0-711D023F8E4D}" presName="aNode" presStyleLbl="fgAcc1" presStyleIdx="0" presStyleCnt="5">
        <dgm:presLayoutVars>
          <dgm:bulletEnabled val="1"/>
        </dgm:presLayoutVars>
      </dgm:prSet>
      <dgm:spPr/>
    </dgm:pt>
    <dgm:pt modelId="{73AE9A20-8ABD-453C-9637-44DD3096590F}" type="pres">
      <dgm:prSet presAssocID="{6CA04FB3-C39C-499E-A4D0-711D023F8E4D}" presName="aSpace" presStyleCnt="0"/>
      <dgm:spPr/>
    </dgm:pt>
    <dgm:pt modelId="{03386CEE-F990-4FE6-81C7-DA1F442A6F46}" type="pres">
      <dgm:prSet presAssocID="{62757821-C309-4F08-BD47-31BE98AB6C3B}" presName="aNode" presStyleLbl="fgAcc1" presStyleIdx="1" presStyleCnt="5">
        <dgm:presLayoutVars>
          <dgm:bulletEnabled val="1"/>
        </dgm:presLayoutVars>
      </dgm:prSet>
      <dgm:spPr/>
    </dgm:pt>
    <dgm:pt modelId="{6F74EAD5-9148-4F1D-B06B-7CF82D1063AE}" type="pres">
      <dgm:prSet presAssocID="{62757821-C309-4F08-BD47-31BE98AB6C3B}" presName="aSpace" presStyleCnt="0"/>
      <dgm:spPr/>
    </dgm:pt>
    <dgm:pt modelId="{9E339050-D8BF-4DF4-B9C6-E255861F65B2}" type="pres">
      <dgm:prSet presAssocID="{9D3A8D48-F497-4C4C-B0F2-E0821A4A78D6}" presName="aNode" presStyleLbl="fgAcc1" presStyleIdx="2" presStyleCnt="5">
        <dgm:presLayoutVars>
          <dgm:bulletEnabled val="1"/>
        </dgm:presLayoutVars>
      </dgm:prSet>
      <dgm:spPr/>
    </dgm:pt>
    <dgm:pt modelId="{56CF038B-8AFC-444C-8E04-00292D709B57}" type="pres">
      <dgm:prSet presAssocID="{9D3A8D48-F497-4C4C-B0F2-E0821A4A78D6}" presName="aSpace" presStyleCnt="0"/>
      <dgm:spPr/>
    </dgm:pt>
    <dgm:pt modelId="{121B71BD-BB2B-420C-A71A-48E3CE91D722}" type="pres">
      <dgm:prSet presAssocID="{C6A154D1-234A-4AE1-A398-B3CDA4313BD4}" presName="aNode" presStyleLbl="fgAcc1" presStyleIdx="3" presStyleCnt="5">
        <dgm:presLayoutVars>
          <dgm:bulletEnabled val="1"/>
        </dgm:presLayoutVars>
      </dgm:prSet>
      <dgm:spPr/>
    </dgm:pt>
    <dgm:pt modelId="{783A1383-210B-4F5D-9A01-CAAA8B96D18C}" type="pres">
      <dgm:prSet presAssocID="{C6A154D1-234A-4AE1-A398-B3CDA4313BD4}" presName="aSpace" presStyleCnt="0"/>
      <dgm:spPr/>
    </dgm:pt>
    <dgm:pt modelId="{13B9E8E6-1A75-4B02-BE73-FBF66C837E0E}" type="pres">
      <dgm:prSet presAssocID="{1E7EA3B6-6EBD-4093-A9F9-EAC2A083B874}" presName="aNode" presStyleLbl="fgAcc1" presStyleIdx="4" presStyleCnt="5">
        <dgm:presLayoutVars>
          <dgm:bulletEnabled val="1"/>
        </dgm:presLayoutVars>
      </dgm:prSet>
      <dgm:spPr/>
    </dgm:pt>
    <dgm:pt modelId="{C5EEEA97-6F77-4D26-86AB-BC83F1FE31E1}" type="pres">
      <dgm:prSet presAssocID="{1E7EA3B6-6EBD-4093-A9F9-EAC2A083B874}" presName="aSpace" presStyleCnt="0"/>
      <dgm:spPr/>
    </dgm:pt>
  </dgm:ptLst>
  <dgm:cxnLst>
    <dgm:cxn modelId="{813E9E30-D965-4236-979F-BAE1D8A761B6}" type="presOf" srcId="{6CA04FB3-C39C-499E-A4D0-711D023F8E4D}" destId="{5876C01C-4957-415A-96C0-7BA12105D7A9}" srcOrd="0" destOrd="0" presId="urn:microsoft.com/office/officeart/2005/8/layout/pyramid2"/>
    <dgm:cxn modelId="{8F7AB638-EBE1-45E4-A4E3-F8EC9F8040F2}" srcId="{62918FC6-C55F-4F4A-B01C-E90041B4DBCC}" destId="{9D3A8D48-F497-4C4C-B0F2-E0821A4A78D6}" srcOrd="2" destOrd="0" parTransId="{5A97F2F5-9A87-49A8-B028-842074297586}" sibTransId="{58479C08-7016-4EEC-8767-DFCB8D6C2231}"/>
    <dgm:cxn modelId="{C2827C5E-8643-4627-9869-FF45CC0606DE}" type="presOf" srcId="{62757821-C309-4F08-BD47-31BE98AB6C3B}" destId="{03386CEE-F990-4FE6-81C7-DA1F442A6F46}" srcOrd="0" destOrd="0" presId="urn:microsoft.com/office/officeart/2005/8/layout/pyramid2"/>
    <dgm:cxn modelId="{CCA87084-E3DE-4638-80E6-E5614F0EE43D}" type="presOf" srcId="{1E7EA3B6-6EBD-4093-A9F9-EAC2A083B874}" destId="{13B9E8E6-1A75-4B02-BE73-FBF66C837E0E}" srcOrd="0" destOrd="0" presId="urn:microsoft.com/office/officeart/2005/8/layout/pyramid2"/>
    <dgm:cxn modelId="{737EAFA3-8CF4-470C-9638-CA4212557F2F}" type="presOf" srcId="{C6A154D1-234A-4AE1-A398-B3CDA4313BD4}" destId="{121B71BD-BB2B-420C-A71A-48E3CE91D722}" srcOrd="0" destOrd="0" presId="urn:microsoft.com/office/officeart/2005/8/layout/pyramid2"/>
    <dgm:cxn modelId="{F07CD1BB-CB59-4AA7-B3DC-9347BF8A7F97}" srcId="{62918FC6-C55F-4F4A-B01C-E90041B4DBCC}" destId="{C6A154D1-234A-4AE1-A398-B3CDA4313BD4}" srcOrd="3" destOrd="0" parTransId="{118D1442-D5B2-4027-9DC6-B852F46136F0}" sibTransId="{1D0A7D4D-860B-484F-B593-9393473EA557}"/>
    <dgm:cxn modelId="{1DCC82C7-D686-4249-B1CA-41E51841A26B}" type="presOf" srcId="{9D3A8D48-F497-4C4C-B0F2-E0821A4A78D6}" destId="{9E339050-D8BF-4DF4-B9C6-E255861F65B2}" srcOrd="0" destOrd="0" presId="urn:microsoft.com/office/officeart/2005/8/layout/pyramid2"/>
    <dgm:cxn modelId="{875FF9D6-D52A-4554-BE63-564DC011C4B3}" srcId="{62918FC6-C55F-4F4A-B01C-E90041B4DBCC}" destId="{1E7EA3B6-6EBD-4093-A9F9-EAC2A083B874}" srcOrd="4" destOrd="0" parTransId="{65375DC2-404C-45B9-AD6E-D8639DA77703}" sibTransId="{49F61341-771C-4C2D-9C76-155248C5144F}"/>
    <dgm:cxn modelId="{3555E1D7-27DB-4B5B-AC29-EF83B2CD50A2}" srcId="{62918FC6-C55F-4F4A-B01C-E90041B4DBCC}" destId="{6CA04FB3-C39C-499E-A4D0-711D023F8E4D}" srcOrd="0" destOrd="0" parTransId="{438E1483-8DCC-432F-96E5-F581D0AF5999}" sibTransId="{8A8BE001-4860-4717-A524-52B306FCECAF}"/>
    <dgm:cxn modelId="{FA3B67D9-1D8F-407F-926C-395EF1D158E2}" type="presOf" srcId="{62918FC6-C55F-4F4A-B01C-E90041B4DBCC}" destId="{60DA3AFB-B9F2-4182-8826-273A3454346B}" srcOrd="0" destOrd="0" presId="urn:microsoft.com/office/officeart/2005/8/layout/pyramid2"/>
    <dgm:cxn modelId="{12AD2FE6-5C53-4E90-BCE2-9F123EFA6B5A}" srcId="{62918FC6-C55F-4F4A-B01C-E90041B4DBCC}" destId="{62757821-C309-4F08-BD47-31BE98AB6C3B}" srcOrd="1" destOrd="0" parTransId="{260A689C-63B0-4A08-B662-479A0C8EAB63}" sibTransId="{E0F02EA1-EEC5-4BF7-921F-5416772B4341}"/>
    <dgm:cxn modelId="{09D3F0E4-929F-4A85-8F9E-4FEC5C3B270D}" type="presParOf" srcId="{60DA3AFB-B9F2-4182-8826-273A3454346B}" destId="{4F7BFEE7-843B-4170-89DE-7BE4043DD6EA}" srcOrd="0" destOrd="0" presId="urn:microsoft.com/office/officeart/2005/8/layout/pyramid2"/>
    <dgm:cxn modelId="{CC53FA3E-DD89-4089-9AA7-87A167CFACA0}" type="presParOf" srcId="{60DA3AFB-B9F2-4182-8826-273A3454346B}" destId="{C64F711D-7BB4-44DA-B64C-7AC297A3BF05}" srcOrd="1" destOrd="0" presId="urn:microsoft.com/office/officeart/2005/8/layout/pyramid2"/>
    <dgm:cxn modelId="{12EB8DC1-10D3-4572-A65B-5A115B63D511}" type="presParOf" srcId="{C64F711D-7BB4-44DA-B64C-7AC297A3BF05}" destId="{5876C01C-4957-415A-96C0-7BA12105D7A9}" srcOrd="0" destOrd="0" presId="urn:microsoft.com/office/officeart/2005/8/layout/pyramid2"/>
    <dgm:cxn modelId="{C6B6E308-ADEF-485E-B12B-1E0C3EC6C457}" type="presParOf" srcId="{C64F711D-7BB4-44DA-B64C-7AC297A3BF05}" destId="{73AE9A20-8ABD-453C-9637-44DD3096590F}" srcOrd="1" destOrd="0" presId="urn:microsoft.com/office/officeart/2005/8/layout/pyramid2"/>
    <dgm:cxn modelId="{56D122F7-EC1C-4268-9440-60949E68F4FF}" type="presParOf" srcId="{C64F711D-7BB4-44DA-B64C-7AC297A3BF05}" destId="{03386CEE-F990-4FE6-81C7-DA1F442A6F46}" srcOrd="2" destOrd="0" presId="urn:microsoft.com/office/officeart/2005/8/layout/pyramid2"/>
    <dgm:cxn modelId="{937F6894-4A57-429D-8F02-F2F91E05A368}" type="presParOf" srcId="{C64F711D-7BB4-44DA-B64C-7AC297A3BF05}" destId="{6F74EAD5-9148-4F1D-B06B-7CF82D1063AE}" srcOrd="3" destOrd="0" presId="urn:microsoft.com/office/officeart/2005/8/layout/pyramid2"/>
    <dgm:cxn modelId="{B62EDFF0-D0B9-4C34-8145-D1CCE16B8A68}" type="presParOf" srcId="{C64F711D-7BB4-44DA-B64C-7AC297A3BF05}" destId="{9E339050-D8BF-4DF4-B9C6-E255861F65B2}" srcOrd="4" destOrd="0" presId="urn:microsoft.com/office/officeart/2005/8/layout/pyramid2"/>
    <dgm:cxn modelId="{0027B5F0-F8C9-402F-9AD4-9A8097F1DE69}" type="presParOf" srcId="{C64F711D-7BB4-44DA-B64C-7AC297A3BF05}" destId="{56CF038B-8AFC-444C-8E04-00292D709B57}" srcOrd="5" destOrd="0" presId="urn:microsoft.com/office/officeart/2005/8/layout/pyramid2"/>
    <dgm:cxn modelId="{53595F8C-2808-4DE6-9D6C-597B544A7055}" type="presParOf" srcId="{C64F711D-7BB4-44DA-B64C-7AC297A3BF05}" destId="{121B71BD-BB2B-420C-A71A-48E3CE91D722}" srcOrd="6" destOrd="0" presId="urn:microsoft.com/office/officeart/2005/8/layout/pyramid2"/>
    <dgm:cxn modelId="{086CC7FB-CAAE-4877-998F-46259BCC31A5}" type="presParOf" srcId="{C64F711D-7BB4-44DA-B64C-7AC297A3BF05}" destId="{783A1383-210B-4F5D-9A01-CAAA8B96D18C}" srcOrd="7" destOrd="0" presId="urn:microsoft.com/office/officeart/2005/8/layout/pyramid2"/>
    <dgm:cxn modelId="{A7122F9E-D8C3-4BA3-B8A9-D897C6DFBA01}" type="presParOf" srcId="{C64F711D-7BB4-44DA-B64C-7AC297A3BF05}" destId="{13B9E8E6-1A75-4B02-BE73-FBF66C837E0E}" srcOrd="8" destOrd="0" presId="urn:microsoft.com/office/officeart/2005/8/layout/pyramid2"/>
    <dgm:cxn modelId="{BF167CBA-729B-4D26-BE9A-F536844C1D5B}" type="presParOf" srcId="{C64F711D-7BB4-44DA-B64C-7AC297A3BF05}" destId="{C5EEEA97-6F77-4D26-86AB-BC83F1FE31E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6443CCD-ABD7-44D1-BB7D-5E3A4CB9B73D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E376822-6295-4F49-96B6-39119489ED5F}">
      <dgm:prSet/>
      <dgm:spPr/>
      <dgm:t>
        <a:bodyPr/>
        <a:lstStyle/>
        <a:p>
          <a:pPr rtl="0"/>
          <a:r>
            <a:rPr lang="en-CA" b="1" dirty="0">
              <a:solidFill>
                <a:schemeClr val="tx1"/>
              </a:solidFill>
            </a:rPr>
            <a:t>Legal Services Support team</a:t>
          </a:r>
        </a:p>
      </dgm:t>
    </dgm:pt>
    <dgm:pt modelId="{5E086BE8-C5F6-4892-8CAC-19DC8A44972B}" type="parTrans" cxnId="{96369D44-40D6-40C2-AEC1-3DD5853649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0622B9-2FA3-4271-87CC-B3DEC5D6D181}" type="sibTrans" cxnId="{96369D44-40D6-40C2-AEC1-3DD5853649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55894E8-3DE0-4655-B65E-55C3415464DC}">
      <dgm:prSet/>
      <dgm:spPr/>
      <dgm:t>
        <a:bodyPr/>
        <a:lstStyle/>
        <a:p>
          <a:pPr rtl="0"/>
          <a:r>
            <a:rPr lang="en-CA" b="1" dirty="0">
              <a:solidFill>
                <a:schemeClr val="tx1"/>
              </a:solidFill>
            </a:rPr>
            <a:t>MSELP and self-assessment</a:t>
          </a:r>
          <a:endParaRPr lang="en-US" b="1" dirty="0">
            <a:solidFill>
              <a:schemeClr val="tx1"/>
            </a:solidFill>
          </a:endParaRPr>
        </a:p>
      </dgm:t>
    </dgm:pt>
    <dgm:pt modelId="{CDFE9BE5-D7B4-4A4C-9603-B672DC0F81A5}" type="parTrans" cxnId="{B0A6C277-AC4E-4BD1-A5E6-19F0FBB4BB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AFA3D2-D4BC-4B40-B682-4B393E8CC841}" type="sibTrans" cxnId="{B0A6C277-AC4E-4BD1-A5E6-19F0FBB4BB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7A9EE9-E084-4227-8811-D7412EB73212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Working groups focused on solo and small firm issues and supports, government lawyers and in house counsel </a:t>
          </a:r>
          <a:endParaRPr lang="en-US" b="1" dirty="0">
            <a:solidFill>
              <a:schemeClr val="tx1"/>
            </a:solidFill>
          </a:endParaRPr>
        </a:p>
      </dgm:t>
    </dgm:pt>
    <dgm:pt modelId="{3A6FC8A8-2C96-42DB-9FA2-D4E6817E89E5}" type="parTrans" cxnId="{41D4A9DF-B203-40A5-B1C7-DE2B7BBEB3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AB32E14-8265-49B7-963E-792A3AB2D313}" type="sibTrans" cxnId="{41D4A9DF-B203-40A5-B1C7-DE2B7BBEB3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1A67B6-1A62-484A-983F-0C828A83661B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New law firm registration process</a:t>
          </a:r>
          <a:endParaRPr lang="en-US" b="1" dirty="0">
            <a:solidFill>
              <a:schemeClr val="tx1"/>
            </a:solidFill>
          </a:endParaRPr>
        </a:p>
      </dgm:t>
    </dgm:pt>
    <dgm:pt modelId="{FE8284E5-CE75-4622-AAC3-7D99924C34B8}" type="parTrans" cxnId="{0F5FF4BC-7DB8-4429-AAC1-B8BE69395B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1CEB9E-7802-4969-A554-50B1F6FB81E1}" type="sibTrans" cxnId="{0F5FF4BC-7DB8-4429-AAC1-B8BE69395B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C84702-14EF-4937-AA14-A89E080EF8A1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Risk-focused questions on the Annual Lawyer Report and Annual Trust Account Report</a:t>
          </a:r>
          <a:endParaRPr lang="en-US" b="1" dirty="0">
            <a:solidFill>
              <a:schemeClr val="tx1"/>
            </a:solidFill>
          </a:endParaRPr>
        </a:p>
      </dgm:t>
    </dgm:pt>
    <dgm:pt modelId="{899E811A-033E-43BC-ADA0-C44917598A39}" type="parTrans" cxnId="{DA665822-99F8-458C-B84E-8117C192CF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2E748A-3E06-4940-9997-B27FB7D7A1B2}" type="sibTrans" cxnId="{DA665822-99F8-458C-B84E-8117C192CF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AEB66D-332A-447F-8D97-03E9E9B7E3A9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Staff trained to provide practice and ethical guidance.</a:t>
          </a:r>
          <a:endParaRPr lang="en-US" b="1" dirty="0">
            <a:solidFill>
              <a:schemeClr val="tx1"/>
            </a:solidFill>
          </a:endParaRPr>
        </a:p>
      </dgm:t>
    </dgm:pt>
    <dgm:pt modelId="{F22564AB-24F5-4F0C-9875-56523ED58128}" type="parTrans" cxnId="{F5F44EE0-A5AE-482B-A951-A2E7F97D64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F0E23D-A3A9-4AC0-BC88-C883E8EA6B03}" type="sibTrans" cxnId="{F5F44EE0-A5AE-482B-A951-A2E7F97D64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505A74-BE6F-4133-9B50-EDB8DEDC18CC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Changed the culture around our trust assurance program and audits</a:t>
          </a:r>
          <a:endParaRPr lang="en-US" b="1" dirty="0">
            <a:solidFill>
              <a:schemeClr val="tx1"/>
            </a:solidFill>
          </a:endParaRPr>
        </a:p>
      </dgm:t>
    </dgm:pt>
    <dgm:pt modelId="{3AB9ECFA-6F6F-481A-BEFE-BF04A3E8A897}" type="parTrans" cxnId="{54DC9050-798F-4575-A6AC-6AD0C22499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BE32AC-0CB1-4C6C-8083-950045C2EEBF}" type="sibTrans" cxnId="{54DC9050-798F-4575-A6AC-6AD0C22499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9332AA-ECE6-499F-B757-B7DE7A9B6619}" type="pres">
      <dgm:prSet presAssocID="{F6443CCD-ABD7-44D1-BB7D-5E3A4CB9B73D}" presName="linear" presStyleCnt="0">
        <dgm:presLayoutVars>
          <dgm:dir/>
          <dgm:animLvl val="lvl"/>
          <dgm:resizeHandles val="exact"/>
        </dgm:presLayoutVars>
      </dgm:prSet>
      <dgm:spPr/>
    </dgm:pt>
    <dgm:pt modelId="{9A407585-6F5D-4FEB-A315-C0E69BC8EA7E}" type="pres">
      <dgm:prSet presAssocID="{D55894E8-3DE0-4655-B65E-55C3415464DC}" presName="parentLin" presStyleCnt="0"/>
      <dgm:spPr/>
    </dgm:pt>
    <dgm:pt modelId="{5AAC51E4-1D7D-4ED5-AE32-7A034F5FE7B4}" type="pres">
      <dgm:prSet presAssocID="{D55894E8-3DE0-4655-B65E-55C3415464DC}" presName="parentLeftMargin" presStyleLbl="node1" presStyleIdx="0" presStyleCnt="7"/>
      <dgm:spPr/>
    </dgm:pt>
    <dgm:pt modelId="{F8590611-24AA-4150-802F-640ECEF83490}" type="pres">
      <dgm:prSet presAssocID="{D55894E8-3DE0-4655-B65E-55C3415464D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1FE0E10-47F8-473C-BE2C-F6A0FCB2004E}" type="pres">
      <dgm:prSet presAssocID="{D55894E8-3DE0-4655-B65E-55C3415464DC}" presName="negativeSpace" presStyleCnt="0"/>
      <dgm:spPr/>
    </dgm:pt>
    <dgm:pt modelId="{A02979A8-4DD8-4E79-8714-F8DAF2D1A61F}" type="pres">
      <dgm:prSet presAssocID="{D55894E8-3DE0-4655-B65E-55C3415464DC}" presName="childText" presStyleLbl="conFgAcc1" presStyleIdx="0" presStyleCnt="7">
        <dgm:presLayoutVars>
          <dgm:bulletEnabled val="1"/>
        </dgm:presLayoutVars>
      </dgm:prSet>
      <dgm:spPr/>
    </dgm:pt>
    <dgm:pt modelId="{B949E800-C5B0-4FC7-ABA8-1E3ACD645913}" type="pres">
      <dgm:prSet presAssocID="{64AFA3D2-D4BC-4B40-B682-4B393E8CC841}" presName="spaceBetweenRectangles" presStyleCnt="0"/>
      <dgm:spPr/>
    </dgm:pt>
    <dgm:pt modelId="{06F64E79-6D1E-48EF-B73C-592E99E0DDDB}" type="pres">
      <dgm:prSet presAssocID="{1E376822-6295-4F49-96B6-39119489ED5F}" presName="parentLin" presStyleCnt="0"/>
      <dgm:spPr/>
    </dgm:pt>
    <dgm:pt modelId="{25909F80-464D-4125-A86B-4E3BF99580FF}" type="pres">
      <dgm:prSet presAssocID="{1E376822-6295-4F49-96B6-39119489ED5F}" presName="parentLeftMargin" presStyleLbl="node1" presStyleIdx="0" presStyleCnt="7"/>
      <dgm:spPr/>
    </dgm:pt>
    <dgm:pt modelId="{28DB9DE4-A75D-4DBF-8908-2AAD7A7315B5}" type="pres">
      <dgm:prSet presAssocID="{1E376822-6295-4F49-96B6-39119489ED5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3F93BF3-490B-4194-AF5A-120322ABF9DB}" type="pres">
      <dgm:prSet presAssocID="{1E376822-6295-4F49-96B6-39119489ED5F}" presName="negativeSpace" presStyleCnt="0"/>
      <dgm:spPr/>
    </dgm:pt>
    <dgm:pt modelId="{4BCBEAA5-2529-4C46-A23C-6A611F23C8F6}" type="pres">
      <dgm:prSet presAssocID="{1E376822-6295-4F49-96B6-39119489ED5F}" presName="childText" presStyleLbl="conFgAcc1" presStyleIdx="1" presStyleCnt="7">
        <dgm:presLayoutVars>
          <dgm:bulletEnabled val="1"/>
        </dgm:presLayoutVars>
      </dgm:prSet>
      <dgm:spPr/>
    </dgm:pt>
    <dgm:pt modelId="{B5FD6AA3-383F-48B2-B937-7B5D6B01BA4B}" type="pres">
      <dgm:prSet presAssocID="{710622B9-2FA3-4271-87CC-B3DEC5D6D181}" presName="spaceBetweenRectangles" presStyleCnt="0"/>
      <dgm:spPr/>
    </dgm:pt>
    <dgm:pt modelId="{16F7BA56-1CE8-49F7-BA84-7F2253C2C471}" type="pres">
      <dgm:prSet presAssocID="{307A9EE9-E084-4227-8811-D7412EB73212}" presName="parentLin" presStyleCnt="0"/>
      <dgm:spPr/>
    </dgm:pt>
    <dgm:pt modelId="{68686683-0213-41C6-8E7A-DE65FCAAA6A1}" type="pres">
      <dgm:prSet presAssocID="{307A9EE9-E084-4227-8811-D7412EB73212}" presName="parentLeftMargin" presStyleLbl="node1" presStyleIdx="1" presStyleCnt="7"/>
      <dgm:spPr/>
    </dgm:pt>
    <dgm:pt modelId="{88E56702-D938-4D0E-865B-726855541E12}" type="pres">
      <dgm:prSet presAssocID="{307A9EE9-E084-4227-8811-D7412EB7321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C89C8F1-FFFB-4617-A4EB-BB3681A0F5DB}" type="pres">
      <dgm:prSet presAssocID="{307A9EE9-E084-4227-8811-D7412EB73212}" presName="negativeSpace" presStyleCnt="0"/>
      <dgm:spPr/>
    </dgm:pt>
    <dgm:pt modelId="{1889684A-7432-4450-A834-FEE2DE1AD388}" type="pres">
      <dgm:prSet presAssocID="{307A9EE9-E084-4227-8811-D7412EB73212}" presName="childText" presStyleLbl="conFgAcc1" presStyleIdx="2" presStyleCnt="7">
        <dgm:presLayoutVars>
          <dgm:bulletEnabled val="1"/>
        </dgm:presLayoutVars>
      </dgm:prSet>
      <dgm:spPr/>
    </dgm:pt>
    <dgm:pt modelId="{870FFB9F-E7BA-4C79-BC19-315D69A9DBD5}" type="pres">
      <dgm:prSet presAssocID="{DAB32E14-8265-49B7-963E-792A3AB2D313}" presName="spaceBetweenRectangles" presStyleCnt="0"/>
      <dgm:spPr/>
    </dgm:pt>
    <dgm:pt modelId="{E17EB042-9C33-4CFF-8845-F764E674C370}" type="pres">
      <dgm:prSet presAssocID="{491A67B6-1A62-484A-983F-0C828A83661B}" presName="parentLin" presStyleCnt="0"/>
      <dgm:spPr/>
    </dgm:pt>
    <dgm:pt modelId="{AC2CCB1F-1AA5-40A2-B4FA-1FCFB73DD9C4}" type="pres">
      <dgm:prSet presAssocID="{491A67B6-1A62-484A-983F-0C828A83661B}" presName="parentLeftMargin" presStyleLbl="node1" presStyleIdx="2" presStyleCnt="7"/>
      <dgm:spPr/>
    </dgm:pt>
    <dgm:pt modelId="{1053F970-C6D2-4B3F-BC6D-6ABC5C62B6B4}" type="pres">
      <dgm:prSet presAssocID="{491A67B6-1A62-484A-983F-0C828A83661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78533AD-99B4-4D64-8478-F51BF5934D9B}" type="pres">
      <dgm:prSet presAssocID="{491A67B6-1A62-484A-983F-0C828A83661B}" presName="negativeSpace" presStyleCnt="0"/>
      <dgm:spPr/>
    </dgm:pt>
    <dgm:pt modelId="{56C11F25-24AE-43C4-A3E7-6C12F0B02B0C}" type="pres">
      <dgm:prSet presAssocID="{491A67B6-1A62-484A-983F-0C828A83661B}" presName="childText" presStyleLbl="conFgAcc1" presStyleIdx="3" presStyleCnt="7">
        <dgm:presLayoutVars>
          <dgm:bulletEnabled val="1"/>
        </dgm:presLayoutVars>
      </dgm:prSet>
      <dgm:spPr/>
    </dgm:pt>
    <dgm:pt modelId="{FBD1B10F-04DE-4D93-9A0E-AD6FCF075094}" type="pres">
      <dgm:prSet presAssocID="{861CEB9E-7802-4969-A554-50B1F6FB81E1}" presName="spaceBetweenRectangles" presStyleCnt="0"/>
      <dgm:spPr/>
    </dgm:pt>
    <dgm:pt modelId="{534318FA-1A4D-45F9-AC94-5B1E6978164A}" type="pres">
      <dgm:prSet presAssocID="{1DC84702-14EF-4937-AA14-A89E080EF8A1}" presName="parentLin" presStyleCnt="0"/>
      <dgm:spPr/>
    </dgm:pt>
    <dgm:pt modelId="{D0E388FF-6238-43E8-ACF3-5EEAF763A667}" type="pres">
      <dgm:prSet presAssocID="{1DC84702-14EF-4937-AA14-A89E080EF8A1}" presName="parentLeftMargin" presStyleLbl="node1" presStyleIdx="3" presStyleCnt="7"/>
      <dgm:spPr/>
    </dgm:pt>
    <dgm:pt modelId="{BE980A1D-C334-4CE1-9748-95531EAB0904}" type="pres">
      <dgm:prSet presAssocID="{1DC84702-14EF-4937-AA14-A89E080EF8A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C82F325-7A3B-4A0B-8ADD-0772FC87EC4A}" type="pres">
      <dgm:prSet presAssocID="{1DC84702-14EF-4937-AA14-A89E080EF8A1}" presName="negativeSpace" presStyleCnt="0"/>
      <dgm:spPr/>
    </dgm:pt>
    <dgm:pt modelId="{40BCBDC3-A712-4AE2-B9C7-182BDE4CC35B}" type="pres">
      <dgm:prSet presAssocID="{1DC84702-14EF-4937-AA14-A89E080EF8A1}" presName="childText" presStyleLbl="conFgAcc1" presStyleIdx="4" presStyleCnt="7">
        <dgm:presLayoutVars>
          <dgm:bulletEnabled val="1"/>
        </dgm:presLayoutVars>
      </dgm:prSet>
      <dgm:spPr/>
    </dgm:pt>
    <dgm:pt modelId="{1537B443-E017-49FB-B99E-A1FF14B75E2B}" type="pres">
      <dgm:prSet presAssocID="{A72E748A-3E06-4940-9997-B27FB7D7A1B2}" presName="spaceBetweenRectangles" presStyleCnt="0"/>
      <dgm:spPr/>
    </dgm:pt>
    <dgm:pt modelId="{9BE346A4-0A29-4AD9-97B9-8AE5E3ADF143}" type="pres">
      <dgm:prSet presAssocID="{FBAEB66D-332A-447F-8D97-03E9E9B7E3A9}" presName="parentLin" presStyleCnt="0"/>
      <dgm:spPr/>
    </dgm:pt>
    <dgm:pt modelId="{6AE30FAC-32DB-49B4-9312-CAF15A648F77}" type="pres">
      <dgm:prSet presAssocID="{FBAEB66D-332A-447F-8D97-03E9E9B7E3A9}" presName="parentLeftMargin" presStyleLbl="node1" presStyleIdx="4" presStyleCnt="7"/>
      <dgm:spPr/>
    </dgm:pt>
    <dgm:pt modelId="{C20C1BBB-D6C7-4AB6-B56C-122A14470866}" type="pres">
      <dgm:prSet presAssocID="{FBAEB66D-332A-447F-8D97-03E9E9B7E3A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9883A4A-1DCE-42B5-9419-321C067E1C16}" type="pres">
      <dgm:prSet presAssocID="{FBAEB66D-332A-447F-8D97-03E9E9B7E3A9}" presName="negativeSpace" presStyleCnt="0"/>
      <dgm:spPr/>
    </dgm:pt>
    <dgm:pt modelId="{13E4DD0F-21BD-47C3-89EE-AD94151028AB}" type="pres">
      <dgm:prSet presAssocID="{FBAEB66D-332A-447F-8D97-03E9E9B7E3A9}" presName="childText" presStyleLbl="conFgAcc1" presStyleIdx="5" presStyleCnt="7">
        <dgm:presLayoutVars>
          <dgm:bulletEnabled val="1"/>
        </dgm:presLayoutVars>
      </dgm:prSet>
      <dgm:spPr/>
    </dgm:pt>
    <dgm:pt modelId="{81F8D96D-F24F-4CB8-9076-C9B8884D0C1F}" type="pres">
      <dgm:prSet presAssocID="{E9F0E23D-A3A9-4AC0-BC88-C883E8EA6B03}" presName="spaceBetweenRectangles" presStyleCnt="0"/>
      <dgm:spPr/>
    </dgm:pt>
    <dgm:pt modelId="{CE847666-A7AF-49E5-A107-14469082E188}" type="pres">
      <dgm:prSet presAssocID="{BE505A74-BE6F-4133-9B50-EDB8DEDC18CC}" presName="parentLin" presStyleCnt="0"/>
      <dgm:spPr/>
    </dgm:pt>
    <dgm:pt modelId="{6CCF5A5C-8434-4997-A0CA-26D33D883328}" type="pres">
      <dgm:prSet presAssocID="{BE505A74-BE6F-4133-9B50-EDB8DEDC18CC}" presName="parentLeftMargin" presStyleLbl="node1" presStyleIdx="5" presStyleCnt="7"/>
      <dgm:spPr/>
    </dgm:pt>
    <dgm:pt modelId="{BECE0869-1B17-4A58-87E1-C4F8DE25B62C}" type="pres">
      <dgm:prSet presAssocID="{BE505A74-BE6F-4133-9B50-EDB8DEDC18C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7B944CEE-4C4B-4151-9AAF-E4E006911119}" type="pres">
      <dgm:prSet presAssocID="{BE505A74-BE6F-4133-9B50-EDB8DEDC18CC}" presName="negativeSpace" presStyleCnt="0"/>
      <dgm:spPr/>
    </dgm:pt>
    <dgm:pt modelId="{44CD06CF-B6B1-4270-B980-076E649CFD44}" type="pres">
      <dgm:prSet presAssocID="{BE505A74-BE6F-4133-9B50-EDB8DEDC18C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9B7E310-1DE6-47F2-B50B-EE880CC68B80}" type="presOf" srcId="{491A67B6-1A62-484A-983F-0C828A83661B}" destId="{AC2CCB1F-1AA5-40A2-B4FA-1FCFB73DD9C4}" srcOrd="0" destOrd="0" presId="urn:microsoft.com/office/officeart/2005/8/layout/list1"/>
    <dgm:cxn modelId="{DBF50B1A-CA48-4B7D-BBB4-ABA915D62782}" type="presOf" srcId="{F6443CCD-ABD7-44D1-BB7D-5E3A4CB9B73D}" destId="{C79332AA-ECE6-499F-B757-B7DE7A9B6619}" srcOrd="0" destOrd="0" presId="urn:microsoft.com/office/officeart/2005/8/layout/list1"/>
    <dgm:cxn modelId="{DA665822-99F8-458C-B84E-8117C192CF6F}" srcId="{F6443CCD-ABD7-44D1-BB7D-5E3A4CB9B73D}" destId="{1DC84702-14EF-4937-AA14-A89E080EF8A1}" srcOrd="4" destOrd="0" parTransId="{899E811A-033E-43BC-ADA0-C44917598A39}" sibTransId="{A72E748A-3E06-4940-9997-B27FB7D7A1B2}"/>
    <dgm:cxn modelId="{5AB4433F-101B-4074-9B64-015604F2032C}" type="presOf" srcId="{1DC84702-14EF-4937-AA14-A89E080EF8A1}" destId="{D0E388FF-6238-43E8-ACF3-5EEAF763A667}" srcOrd="0" destOrd="0" presId="urn:microsoft.com/office/officeart/2005/8/layout/list1"/>
    <dgm:cxn modelId="{96369D44-40D6-40C2-AEC1-3DD5853649B8}" srcId="{F6443CCD-ABD7-44D1-BB7D-5E3A4CB9B73D}" destId="{1E376822-6295-4F49-96B6-39119489ED5F}" srcOrd="1" destOrd="0" parTransId="{5E086BE8-C5F6-4892-8CAC-19DC8A44972B}" sibTransId="{710622B9-2FA3-4271-87CC-B3DEC5D6D181}"/>
    <dgm:cxn modelId="{583BB96A-65EC-496A-8B63-2E2C1B949806}" type="presOf" srcId="{D55894E8-3DE0-4655-B65E-55C3415464DC}" destId="{5AAC51E4-1D7D-4ED5-AE32-7A034F5FE7B4}" srcOrd="0" destOrd="0" presId="urn:microsoft.com/office/officeart/2005/8/layout/list1"/>
    <dgm:cxn modelId="{54DC9050-798F-4575-A6AC-6AD0C2249938}" srcId="{F6443CCD-ABD7-44D1-BB7D-5E3A4CB9B73D}" destId="{BE505A74-BE6F-4133-9B50-EDB8DEDC18CC}" srcOrd="6" destOrd="0" parTransId="{3AB9ECFA-6F6F-481A-BEFE-BF04A3E8A897}" sibTransId="{1FBE32AC-0CB1-4C6C-8083-950045C2EEBF}"/>
    <dgm:cxn modelId="{2777B775-F8CD-4763-A988-5ABABA8E06B9}" type="presOf" srcId="{491A67B6-1A62-484A-983F-0C828A83661B}" destId="{1053F970-C6D2-4B3F-BC6D-6ABC5C62B6B4}" srcOrd="1" destOrd="0" presId="urn:microsoft.com/office/officeart/2005/8/layout/list1"/>
    <dgm:cxn modelId="{B0A6C277-AC4E-4BD1-A5E6-19F0FBB4BB77}" srcId="{F6443CCD-ABD7-44D1-BB7D-5E3A4CB9B73D}" destId="{D55894E8-3DE0-4655-B65E-55C3415464DC}" srcOrd="0" destOrd="0" parTransId="{CDFE9BE5-D7B4-4A4C-9603-B672DC0F81A5}" sibTransId="{64AFA3D2-D4BC-4B40-B682-4B393E8CC841}"/>
    <dgm:cxn modelId="{21DCB17B-EAD3-470D-8126-167AD3AEC620}" type="presOf" srcId="{1E376822-6295-4F49-96B6-39119489ED5F}" destId="{28DB9DE4-A75D-4DBF-8908-2AAD7A7315B5}" srcOrd="1" destOrd="0" presId="urn:microsoft.com/office/officeart/2005/8/layout/list1"/>
    <dgm:cxn modelId="{7F15207E-512C-41C4-8689-B9CBE0107D4F}" type="presOf" srcId="{FBAEB66D-332A-447F-8D97-03E9E9B7E3A9}" destId="{C20C1BBB-D6C7-4AB6-B56C-122A14470866}" srcOrd="1" destOrd="0" presId="urn:microsoft.com/office/officeart/2005/8/layout/list1"/>
    <dgm:cxn modelId="{70F37881-2C12-45AA-A1A5-997A1BF40D8E}" type="presOf" srcId="{1E376822-6295-4F49-96B6-39119489ED5F}" destId="{25909F80-464D-4125-A86B-4E3BF99580FF}" srcOrd="0" destOrd="0" presId="urn:microsoft.com/office/officeart/2005/8/layout/list1"/>
    <dgm:cxn modelId="{61D4E992-3F0C-4613-97E4-8B600CCB9C3C}" type="presOf" srcId="{BE505A74-BE6F-4133-9B50-EDB8DEDC18CC}" destId="{BECE0869-1B17-4A58-87E1-C4F8DE25B62C}" srcOrd="1" destOrd="0" presId="urn:microsoft.com/office/officeart/2005/8/layout/list1"/>
    <dgm:cxn modelId="{0F5FF4BC-7DB8-4429-AAC1-B8BE69395B5C}" srcId="{F6443CCD-ABD7-44D1-BB7D-5E3A4CB9B73D}" destId="{491A67B6-1A62-484A-983F-0C828A83661B}" srcOrd="3" destOrd="0" parTransId="{FE8284E5-CE75-4622-AAC3-7D99924C34B8}" sibTransId="{861CEB9E-7802-4969-A554-50B1F6FB81E1}"/>
    <dgm:cxn modelId="{18C8FDC9-1437-4D63-8A65-DFAD44DE5BBC}" type="presOf" srcId="{307A9EE9-E084-4227-8811-D7412EB73212}" destId="{68686683-0213-41C6-8E7A-DE65FCAAA6A1}" srcOrd="0" destOrd="0" presId="urn:microsoft.com/office/officeart/2005/8/layout/list1"/>
    <dgm:cxn modelId="{4FB73BDA-EDBF-453C-93F9-D4E30C7968D6}" type="presOf" srcId="{307A9EE9-E084-4227-8811-D7412EB73212}" destId="{88E56702-D938-4D0E-865B-726855541E12}" srcOrd="1" destOrd="0" presId="urn:microsoft.com/office/officeart/2005/8/layout/list1"/>
    <dgm:cxn modelId="{41D4A9DF-B203-40A5-B1C7-DE2B7BBEB3B0}" srcId="{F6443CCD-ABD7-44D1-BB7D-5E3A4CB9B73D}" destId="{307A9EE9-E084-4227-8811-D7412EB73212}" srcOrd="2" destOrd="0" parTransId="{3A6FC8A8-2C96-42DB-9FA2-D4E6817E89E5}" sibTransId="{DAB32E14-8265-49B7-963E-792A3AB2D313}"/>
    <dgm:cxn modelId="{F5F44EE0-A5AE-482B-A951-A2E7F97D64F5}" srcId="{F6443CCD-ABD7-44D1-BB7D-5E3A4CB9B73D}" destId="{FBAEB66D-332A-447F-8D97-03E9E9B7E3A9}" srcOrd="5" destOrd="0" parTransId="{F22564AB-24F5-4F0C-9875-56523ED58128}" sibTransId="{E9F0E23D-A3A9-4AC0-BC88-C883E8EA6B03}"/>
    <dgm:cxn modelId="{F735D8ED-88F6-4746-BBE3-DF2638778FC1}" type="presOf" srcId="{BE505A74-BE6F-4133-9B50-EDB8DEDC18CC}" destId="{6CCF5A5C-8434-4997-A0CA-26D33D883328}" srcOrd="0" destOrd="0" presId="urn:microsoft.com/office/officeart/2005/8/layout/list1"/>
    <dgm:cxn modelId="{D1D81CF4-0359-4920-944F-440D3E2576EC}" type="presOf" srcId="{D55894E8-3DE0-4655-B65E-55C3415464DC}" destId="{F8590611-24AA-4150-802F-640ECEF83490}" srcOrd="1" destOrd="0" presId="urn:microsoft.com/office/officeart/2005/8/layout/list1"/>
    <dgm:cxn modelId="{D4D1F6F8-DF08-485A-9173-3E28825BE8B8}" type="presOf" srcId="{FBAEB66D-332A-447F-8D97-03E9E9B7E3A9}" destId="{6AE30FAC-32DB-49B4-9312-CAF15A648F77}" srcOrd="0" destOrd="0" presId="urn:microsoft.com/office/officeart/2005/8/layout/list1"/>
    <dgm:cxn modelId="{E325F1FA-730F-49A3-ABA4-910FF83BE54C}" type="presOf" srcId="{1DC84702-14EF-4937-AA14-A89E080EF8A1}" destId="{BE980A1D-C334-4CE1-9748-95531EAB0904}" srcOrd="1" destOrd="0" presId="urn:microsoft.com/office/officeart/2005/8/layout/list1"/>
    <dgm:cxn modelId="{7675F6D4-CB37-4F70-84B8-C5EAAFE6734B}" type="presParOf" srcId="{C79332AA-ECE6-499F-B757-B7DE7A9B6619}" destId="{9A407585-6F5D-4FEB-A315-C0E69BC8EA7E}" srcOrd="0" destOrd="0" presId="urn:microsoft.com/office/officeart/2005/8/layout/list1"/>
    <dgm:cxn modelId="{99F5B180-BF53-4BF5-BAA9-CF868F863B60}" type="presParOf" srcId="{9A407585-6F5D-4FEB-A315-C0E69BC8EA7E}" destId="{5AAC51E4-1D7D-4ED5-AE32-7A034F5FE7B4}" srcOrd="0" destOrd="0" presId="urn:microsoft.com/office/officeart/2005/8/layout/list1"/>
    <dgm:cxn modelId="{E298E264-7050-4E07-9896-F63346DE7E19}" type="presParOf" srcId="{9A407585-6F5D-4FEB-A315-C0E69BC8EA7E}" destId="{F8590611-24AA-4150-802F-640ECEF83490}" srcOrd="1" destOrd="0" presId="urn:microsoft.com/office/officeart/2005/8/layout/list1"/>
    <dgm:cxn modelId="{CCE56233-D0AC-48A8-8601-DE281D107C58}" type="presParOf" srcId="{C79332AA-ECE6-499F-B757-B7DE7A9B6619}" destId="{61FE0E10-47F8-473C-BE2C-F6A0FCB2004E}" srcOrd="1" destOrd="0" presId="urn:microsoft.com/office/officeart/2005/8/layout/list1"/>
    <dgm:cxn modelId="{DF9004D4-EC3C-4BCF-9B0A-15F460406974}" type="presParOf" srcId="{C79332AA-ECE6-499F-B757-B7DE7A9B6619}" destId="{A02979A8-4DD8-4E79-8714-F8DAF2D1A61F}" srcOrd="2" destOrd="0" presId="urn:microsoft.com/office/officeart/2005/8/layout/list1"/>
    <dgm:cxn modelId="{1671BBD4-4598-4550-B988-5489F77DA7A5}" type="presParOf" srcId="{C79332AA-ECE6-499F-B757-B7DE7A9B6619}" destId="{B949E800-C5B0-4FC7-ABA8-1E3ACD645913}" srcOrd="3" destOrd="0" presId="urn:microsoft.com/office/officeart/2005/8/layout/list1"/>
    <dgm:cxn modelId="{F0456E29-2E1D-4FDC-9953-78077F2E72F0}" type="presParOf" srcId="{C79332AA-ECE6-499F-B757-B7DE7A9B6619}" destId="{06F64E79-6D1E-48EF-B73C-592E99E0DDDB}" srcOrd="4" destOrd="0" presId="urn:microsoft.com/office/officeart/2005/8/layout/list1"/>
    <dgm:cxn modelId="{91BD78EF-1612-4EFB-BBF9-72B4EEDEFB2C}" type="presParOf" srcId="{06F64E79-6D1E-48EF-B73C-592E99E0DDDB}" destId="{25909F80-464D-4125-A86B-4E3BF99580FF}" srcOrd="0" destOrd="0" presId="urn:microsoft.com/office/officeart/2005/8/layout/list1"/>
    <dgm:cxn modelId="{D8D99472-BC1C-497F-B596-FEE5BCDE611E}" type="presParOf" srcId="{06F64E79-6D1E-48EF-B73C-592E99E0DDDB}" destId="{28DB9DE4-A75D-4DBF-8908-2AAD7A7315B5}" srcOrd="1" destOrd="0" presId="urn:microsoft.com/office/officeart/2005/8/layout/list1"/>
    <dgm:cxn modelId="{C119451D-E994-4553-BEE5-D0E60070A710}" type="presParOf" srcId="{C79332AA-ECE6-499F-B757-B7DE7A9B6619}" destId="{C3F93BF3-490B-4194-AF5A-120322ABF9DB}" srcOrd="5" destOrd="0" presId="urn:microsoft.com/office/officeart/2005/8/layout/list1"/>
    <dgm:cxn modelId="{0E2E6F99-0D0B-4FF3-BFAD-FB0BBD570ED5}" type="presParOf" srcId="{C79332AA-ECE6-499F-B757-B7DE7A9B6619}" destId="{4BCBEAA5-2529-4C46-A23C-6A611F23C8F6}" srcOrd="6" destOrd="0" presId="urn:microsoft.com/office/officeart/2005/8/layout/list1"/>
    <dgm:cxn modelId="{6F512FEA-A687-4EFF-A72E-DB5AC87F4F4B}" type="presParOf" srcId="{C79332AA-ECE6-499F-B757-B7DE7A9B6619}" destId="{B5FD6AA3-383F-48B2-B937-7B5D6B01BA4B}" srcOrd="7" destOrd="0" presId="urn:microsoft.com/office/officeart/2005/8/layout/list1"/>
    <dgm:cxn modelId="{109E3245-0609-47EA-B28B-7222539D16F5}" type="presParOf" srcId="{C79332AA-ECE6-499F-B757-B7DE7A9B6619}" destId="{16F7BA56-1CE8-49F7-BA84-7F2253C2C471}" srcOrd="8" destOrd="0" presId="urn:microsoft.com/office/officeart/2005/8/layout/list1"/>
    <dgm:cxn modelId="{050EB0DC-17AE-470E-AC55-1A195361886E}" type="presParOf" srcId="{16F7BA56-1CE8-49F7-BA84-7F2253C2C471}" destId="{68686683-0213-41C6-8E7A-DE65FCAAA6A1}" srcOrd="0" destOrd="0" presId="urn:microsoft.com/office/officeart/2005/8/layout/list1"/>
    <dgm:cxn modelId="{99C3FC59-88F5-4177-AB67-900700704056}" type="presParOf" srcId="{16F7BA56-1CE8-49F7-BA84-7F2253C2C471}" destId="{88E56702-D938-4D0E-865B-726855541E12}" srcOrd="1" destOrd="0" presId="urn:microsoft.com/office/officeart/2005/8/layout/list1"/>
    <dgm:cxn modelId="{2A3820ED-0CD8-4D55-A7EC-87F8EDBA6EF4}" type="presParOf" srcId="{C79332AA-ECE6-499F-B757-B7DE7A9B6619}" destId="{AC89C8F1-FFFB-4617-A4EB-BB3681A0F5DB}" srcOrd="9" destOrd="0" presId="urn:microsoft.com/office/officeart/2005/8/layout/list1"/>
    <dgm:cxn modelId="{4BEF185C-B930-40DB-8F8F-58EE240C361C}" type="presParOf" srcId="{C79332AA-ECE6-499F-B757-B7DE7A9B6619}" destId="{1889684A-7432-4450-A834-FEE2DE1AD388}" srcOrd="10" destOrd="0" presId="urn:microsoft.com/office/officeart/2005/8/layout/list1"/>
    <dgm:cxn modelId="{EF431C3A-1F22-4164-8565-C321A8517492}" type="presParOf" srcId="{C79332AA-ECE6-499F-B757-B7DE7A9B6619}" destId="{870FFB9F-E7BA-4C79-BC19-315D69A9DBD5}" srcOrd="11" destOrd="0" presId="urn:microsoft.com/office/officeart/2005/8/layout/list1"/>
    <dgm:cxn modelId="{81C4C256-9B01-4F2A-98A6-153D20362109}" type="presParOf" srcId="{C79332AA-ECE6-499F-B757-B7DE7A9B6619}" destId="{E17EB042-9C33-4CFF-8845-F764E674C370}" srcOrd="12" destOrd="0" presId="urn:microsoft.com/office/officeart/2005/8/layout/list1"/>
    <dgm:cxn modelId="{860F8531-90D6-4B53-9F07-AA479A0051B9}" type="presParOf" srcId="{E17EB042-9C33-4CFF-8845-F764E674C370}" destId="{AC2CCB1F-1AA5-40A2-B4FA-1FCFB73DD9C4}" srcOrd="0" destOrd="0" presId="urn:microsoft.com/office/officeart/2005/8/layout/list1"/>
    <dgm:cxn modelId="{6796596F-1A72-4E2E-9B63-3F78CA531871}" type="presParOf" srcId="{E17EB042-9C33-4CFF-8845-F764E674C370}" destId="{1053F970-C6D2-4B3F-BC6D-6ABC5C62B6B4}" srcOrd="1" destOrd="0" presId="urn:microsoft.com/office/officeart/2005/8/layout/list1"/>
    <dgm:cxn modelId="{12624820-3165-48EB-B401-54AB63387A61}" type="presParOf" srcId="{C79332AA-ECE6-499F-B757-B7DE7A9B6619}" destId="{078533AD-99B4-4D64-8478-F51BF5934D9B}" srcOrd="13" destOrd="0" presId="urn:microsoft.com/office/officeart/2005/8/layout/list1"/>
    <dgm:cxn modelId="{C7373400-EF18-47C9-A935-F884A5CBD1C1}" type="presParOf" srcId="{C79332AA-ECE6-499F-B757-B7DE7A9B6619}" destId="{56C11F25-24AE-43C4-A3E7-6C12F0B02B0C}" srcOrd="14" destOrd="0" presId="urn:microsoft.com/office/officeart/2005/8/layout/list1"/>
    <dgm:cxn modelId="{67C17B51-A852-42A2-B717-4395EFD42A0D}" type="presParOf" srcId="{C79332AA-ECE6-499F-B757-B7DE7A9B6619}" destId="{FBD1B10F-04DE-4D93-9A0E-AD6FCF075094}" srcOrd="15" destOrd="0" presId="urn:microsoft.com/office/officeart/2005/8/layout/list1"/>
    <dgm:cxn modelId="{8A967A72-BF57-4C8C-8EFA-A6809602BFB7}" type="presParOf" srcId="{C79332AA-ECE6-499F-B757-B7DE7A9B6619}" destId="{534318FA-1A4D-45F9-AC94-5B1E6978164A}" srcOrd="16" destOrd="0" presId="urn:microsoft.com/office/officeart/2005/8/layout/list1"/>
    <dgm:cxn modelId="{ACFFD298-F20E-44D0-94B3-3245E2E4D919}" type="presParOf" srcId="{534318FA-1A4D-45F9-AC94-5B1E6978164A}" destId="{D0E388FF-6238-43E8-ACF3-5EEAF763A667}" srcOrd="0" destOrd="0" presId="urn:microsoft.com/office/officeart/2005/8/layout/list1"/>
    <dgm:cxn modelId="{32029B01-A1AB-4740-8D1A-B85EF92671CE}" type="presParOf" srcId="{534318FA-1A4D-45F9-AC94-5B1E6978164A}" destId="{BE980A1D-C334-4CE1-9748-95531EAB0904}" srcOrd="1" destOrd="0" presId="urn:microsoft.com/office/officeart/2005/8/layout/list1"/>
    <dgm:cxn modelId="{61E7CD4C-F334-4B60-8E78-32971E65DE59}" type="presParOf" srcId="{C79332AA-ECE6-499F-B757-B7DE7A9B6619}" destId="{FC82F325-7A3B-4A0B-8ADD-0772FC87EC4A}" srcOrd="17" destOrd="0" presId="urn:microsoft.com/office/officeart/2005/8/layout/list1"/>
    <dgm:cxn modelId="{4CA6A87A-FF3F-4981-9B94-0C0E58754686}" type="presParOf" srcId="{C79332AA-ECE6-499F-B757-B7DE7A9B6619}" destId="{40BCBDC3-A712-4AE2-B9C7-182BDE4CC35B}" srcOrd="18" destOrd="0" presId="urn:microsoft.com/office/officeart/2005/8/layout/list1"/>
    <dgm:cxn modelId="{20F073C0-41D9-46A6-9239-41A3D0FCB92D}" type="presParOf" srcId="{C79332AA-ECE6-499F-B757-B7DE7A9B6619}" destId="{1537B443-E017-49FB-B99E-A1FF14B75E2B}" srcOrd="19" destOrd="0" presId="urn:microsoft.com/office/officeart/2005/8/layout/list1"/>
    <dgm:cxn modelId="{D6F16E74-421E-41F2-9CE1-6D61F0FA705E}" type="presParOf" srcId="{C79332AA-ECE6-499F-B757-B7DE7A9B6619}" destId="{9BE346A4-0A29-4AD9-97B9-8AE5E3ADF143}" srcOrd="20" destOrd="0" presId="urn:microsoft.com/office/officeart/2005/8/layout/list1"/>
    <dgm:cxn modelId="{5B5ED589-5B8F-4972-9090-1F5C25188FEB}" type="presParOf" srcId="{9BE346A4-0A29-4AD9-97B9-8AE5E3ADF143}" destId="{6AE30FAC-32DB-49B4-9312-CAF15A648F77}" srcOrd="0" destOrd="0" presId="urn:microsoft.com/office/officeart/2005/8/layout/list1"/>
    <dgm:cxn modelId="{3C590073-BCA6-42DF-89CB-4C01F5836A5B}" type="presParOf" srcId="{9BE346A4-0A29-4AD9-97B9-8AE5E3ADF143}" destId="{C20C1BBB-D6C7-4AB6-B56C-122A14470866}" srcOrd="1" destOrd="0" presId="urn:microsoft.com/office/officeart/2005/8/layout/list1"/>
    <dgm:cxn modelId="{7DE2E8FC-429A-4349-AB5D-43E7565AE80A}" type="presParOf" srcId="{C79332AA-ECE6-499F-B757-B7DE7A9B6619}" destId="{A9883A4A-1DCE-42B5-9419-321C067E1C16}" srcOrd="21" destOrd="0" presId="urn:microsoft.com/office/officeart/2005/8/layout/list1"/>
    <dgm:cxn modelId="{D4FC061E-C8DA-478F-AB7F-AEC80825D035}" type="presParOf" srcId="{C79332AA-ECE6-499F-B757-B7DE7A9B6619}" destId="{13E4DD0F-21BD-47C3-89EE-AD94151028AB}" srcOrd="22" destOrd="0" presId="urn:microsoft.com/office/officeart/2005/8/layout/list1"/>
    <dgm:cxn modelId="{F458E6E5-249C-4E0E-98B5-87CB0805F571}" type="presParOf" srcId="{C79332AA-ECE6-499F-B757-B7DE7A9B6619}" destId="{81F8D96D-F24F-4CB8-9076-C9B8884D0C1F}" srcOrd="23" destOrd="0" presId="urn:microsoft.com/office/officeart/2005/8/layout/list1"/>
    <dgm:cxn modelId="{59919621-6865-47DD-A11F-46E569183945}" type="presParOf" srcId="{C79332AA-ECE6-499F-B757-B7DE7A9B6619}" destId="{CE847666-A7AF-49E5-A107-14469082E188}" srcOrd="24" destOrd="0" presId="urn:microsoft.com/office/officeart/2005/8/layout/list1"/>
    <dgm:cxn modelId="{855042CE-3A5F-4BE8-8EE8-D925F0B43313}" type="presParOf" srcId="{CE847666-A7AF-49E5-A107-14469082E188}" destId="{6CCF5A5C-8434-4997-A0CA-26D33D883328}" srcOrd="0" destOrd="0" presId="urn:microsoft.com/office/officeart/2005/8/layout/list1"/>
    <dgm:cxn modelId="{7E9A842A-E7AD-4998-916E-A4AD732E3E1E}" type="presParOf" srcId="{CE847666-A7AF-49E5-A107-14469082E188}" destId="{BECE0869-1B17-4A58-87E1-C4F8DE25B62C}" srcOrd="1" destOrd="0" presId="urn:microsoft.com/office/officeart/2005/8/layout/list1"/>
    <dgm:cxn modelId="{FCC8F516-5DEC-4410-8848-6CB754F90E1E}" type="presParOf" srcId="{C79332AA-ECE6-499F-B757-B7DE7A9B6619}" destId="{7B944CEE-4C4B-4151-9AAF-E4E006911119}" srcOrd="25" destOrd="0" presId="urn:microsoft.com/office/officeart/2005/8/layout/list1"/>
    <dgm:cxn modelId="{911E3A65-CA1D-4DCF-AFD8-92F71E8850A8}" type="presParOf" srcId="{C79332AA-ECE6-499F-B757-B7DE7A9B6619}" destId="{44CD06CF-B6B1-4270-B980-076E649CFD4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5563A30-FE93-4A60-97E7-59A6B08B00FE}" type="doc">
      <dgm:prSet loTypeId="urn:microsoft.com/office/officeart/2005/8/layout/hProcess9" loCatId="process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47B8A880-2197-4601-AF74-216CE34AF0ED}">
      <dgm:prSet/>
      <dgm:spPr/>
      <dgm:t>
        <a:bodyPr/>
        <a:lstStyle/>
        <a:p>
          <a:pPr rtl="0"/>
          <a:r>
            <a:rPr lang="en-CA" b="1" dirty="0"/>
            <a:t>Revising Risk Index</a:t>
          </a:r>
        </a:p>
      </dgm:t>
    </dgm:pt>
    <dgm:pt modelId="{95033536-F67C-4EF4-ABE3-0382D9E7D92D}" type="parTrans" cxnId="{26D94725-DC0E-47F0-88D7-59600789193F}">
      <dgm:prSet/>
      <dgm:spPr/>
      <dgm:t>
        <a:bodyPr/>
        <a:lstStyle/>
        <a:p>
          <a:endParaRPr lang="en-US"/>
        </a:p>
      </dgm:t>
    </dgm:pt>
    <dgm:pt modelId="{26E3D49B-7566-41F9-8ACF-75137CC29BE2}" type="sibTrans" cxnId="{26D94725-DC0E-47F0-88D7-59600789193F}">
      <dgm:prSet/>
      <dgm:spPr/>
      <dgm:t>
        <a:bodyPr/>
        <a:lstStyle/>
        <a:p>
          <a:endParaRPr lang="en-US"/>
        </a:p>
      </dgm:t>
    </dgm:pt>
    <dgm:pt modelId="{44C49827-8E03-4EB3-9B59-9E0E9FDE72B5}">
      <dgm:prSet/>
      <dgm:spPr/>
      <dgm:t>
        <a:bodyPr/>
        <a:lstStyle/>
        <a:p>
          <a:r>
            <a:rPr lang="en-CA" b="1" dirty="0"/>
            <a:t>Capturing and recording potential risk information from all possible sources </a:t>
          </a:r>
          <a:endParaRPr lang="en-US" b="1" dirty="0"/>
        </a:p>
      </dgm:t>
    </dgm:pt>
    <dgm:pt modelId="{7CEF6199-96E2-48C9-AD29-35D42AE5CDDA}" type="parTrans" cxnId="{9B00B610-7344-4AC7-9A5C-6D1A485A35AA}">
      <dgm:prSet/>
      <dgm:spPr/>
      <dgm:t>
        <a:bodyPr/>
        <a:lstStyle/>
        <a:p>
          <a:endParaRPr lang="en-US"/>
        </a:p>
      </dgm:t>
    </dgm:pt>
    <dgm:pt modelId="{F8B4267D-BD41-480A-8936-F16151D3ADC3}" type="sibTrans" cxnId="{9B00B610-7344-4AC7-9A5C-6D1A485A35AA}">
      <dgm:prSet/>
      <dgm:spPr/>
      <dgm:t>
        <a:bodyPr/>
        <a:lstStyle/>
        <a:p>
          <a:endParaRPr lang="en-US"/>
        </a:p>
      </dgm:t>
    </dgm:pt>
    <dgm:pt modelId="{5A9442F7-EB6C-42EF-9021-C7B43E5D2D59}">
      <dgm:prSet/>
      <dgm:spPr/>
      <dgm:t>
        <a:bodyPr/>
        <a:lstStyle/>
        <a:p>
          <a:r>
            <a:rPr lang="en-CA" b="1" dirty="0"/>
            <a:t>Harvesting data as proactively as possible in order to better manage and respond to risk</a:t>
          </a:r>
          <a:endParaRPr lang="en-US" b="1" dirty="0"/>
        </a:p>
      </dgm:t>
    </dgm:pt>
    <dgm:pt modelId="{B9088B14-A332-4A37-BB3D-BC1C462D04B2}" type="parTrans" cxnId="{2DED3B8D-4841-47B8-9EDB-AC558AC0E070}">
      <dgm:prSet/>
      <dgm:spPr/>
      <dgm:t>
        <a:bodyPr/>
        <a:lstStyle/>
        <a:p>
          <a:endParaRPr lang="en-US"/>
        </a:p>
      </dgm:t>
    </dgm:pt>
    <dgm:pt modelId="{7F29E08A-A67B-408B-8CBA-BAAF793A2235}" type="sibTrans" cxnId="{2DED3B8D-4841-47B8-9EDB-AC558AC0E070}">
      <dgm:prSet/>
      <dgm:spPr/>
      <dgm:t>
        <a:bodyPr/>
        <a:lstStyle/>
        <a:p>
          <a:endParaRPr lang="en-US"/>
        </a:p>
      </dgm:t>
    </dgm:pt>
    <dgm:pt modelId="{24F06890-8D46-4F13-AFC5-79DA1AB4B5F7}">
      <dgm:prSet/>
      <dgm:spPr/>
      <dgm:t>
        <a:bodyPr/>
        <a:lstStyle/>
        <a:p>
          <a:r>
            <a:rPr lang="en-CA" b="1" dirty="0"/>
            <a:t>Ensuring that Council and committees bring risk lens to all policy and decision making</a:t>
          </a:r>
          <a:endParaRPr lang="en-US" b="1" dirty="0"/>
        </a:p>
      </dgm:t>
    </dgm:pt>
    <dgm:pt modelId="{9216B5A4-89BE-4054-B011-CA32E53E06E4}" type="parTrans" cxnId="{1E568CED-BC8E-434E-BA3E-D2A655890D8A}">
      <dgm:prSet/>
      <dgm:spPr/>
      <dgm:t>
        <a:bodyPr/>
        <a:lstStyle/>
        <a:p>
          <a:endParaRPr lang="en-US"/>
        </a:p>
      </dgm:t>
    </dgm:pt>
    <dgm:pt modelId="{5D38871D-31FF-43D6-9D5C-BAFDF4B23409}" type="sibTrans" cxnId="{1E568CED-BC8E-434E-BA3E-D2A655890D8A}">
      <dgm:prSet/>
      <dgm:spPr/>
      <dgm:t>
        <a:bodyPr/>
        <a:lstStyle/>
        <a:p>
          <a:endParaRPr lang="en-US"/>
        </a:p>
      </dgm:t>
    </dgm:pt>
    <dgm:pt modelId="{36EB6054-B9DE-42BF-AEEE-51ACC9F41221}">
      <dgm:prSet/>
      <dgm:spPr/>
      <dgm:t>
        <a:bodyPr/>
        <a:lstStyle/>
        <a:p>
          <a:r>
            <a:rPr lang="en-CA" b="1" dirty="0"/>
            <a:t>Developing new 3-5 year Maturity Model for embedding the regulatory risk framework into all aspects of our work </a:t>
          </a:r>
          <a:endParaRPr lang="en-US" b="1" dirty="0"/>
        </a:p>
      </dgm:t>
    </dgm:pt>
    <dgm:pt modelId="{10313CFD-D5A2-4253-8AF9-D8280956D0AF}" type="parTrans" cxnId="{F2E9AB00-9530-4B5A-ABF9-8B805BC81461}">
      <dgm:prSet/>
      <dgm:spPr/>
      <dgm:t>
        <a:bodyPr/>
        <a:lstStyle/>
        <a:p>
          <a:endParaRPr lang="en-US"/>
        </a:p>
      </dgm:t>
    </dgm:pt>
    <dgm:pt modelId="{611A4118-C67F-4A8E-A243-FE67B2C29D91}" type="sibTrans" cxnId="{F2E9AB00-9530-4B5A-ABF9-8B805BC81461}">
      <dgm:prSet/>
      <dgm:spPr/>
      <dgm:t>
        <a:bodyPr/>
        <a:lstStyle/>
        <a:p>
          <a:endParaRPr lang="en-US"/>
        </a:p>
      </dgm:t>
    </dgm:pt>
    <dgm:pt modelId="{F8037960-707B-4D4B-BC65-A84AFF3AEA9C}" type="pres">
      <dgm:prSet presAssocID="{F5563A30-FE93-4A60-97E7-59A6B08B00FE}" presName="CompostProcess" presStyleCnt="0">
        <dgm:presLayoutVars>
          <dgm:dir/>
          <dgm:resizeHandles val="exact"/>
        </dgm:presLayoutVars>
      </dgm:prSet>
      <dgm:spPr/>
    </dgm:pt>
    <dgm:pt modelId="{F8BBE36F-C063-4416-8E1C-EA00B04809D3}" type="pres">
      <dgm:prSet presAssocID="{F5563A30-FE93-4A60-97E7-59A6B08B00FE}" presName="arrow" presStyleLbl="bgShp" presStyleIdx="0" presStyleCnt="1" custLinFactNeighborY="267"/>
      <dgm:spPr/>
    </dgm:pt>
    <dgm:pt modelId="{E5DA5961-6536-491F-9FF8-423A879480C1}" type="pres">
      <dgm:prSet presAssocID="{F5563A30-FE93-4A60-97E7-59A6B08B00FE}" presName="linearProcess" presStyleCnt="0"/>
      <dgm:spPr/>
    </dgm:pt>
    <dgm:pt modelId="{2E31E720-2B0D-462C-8618-B906C3F039B2}" type="pres">
      <dgm:prSet presAssocID="{47B8A880-2197-4601-AF74-216CE34AF0ED}" presName="textNode" presStyleLbl="node1" presStyleIdx="0" presStyleCnt="5" custLinFactNeighborX="94561" custLinFactNeighborY="12">
        <dgm:presLayoutVars>
          <dgm:bulletEnabled val="1"/>
        </dgm:presLayoutVars>
      </dgm:prSet>
      <dgm:spPr/>
    </dgm:pt>
    <dgm:pt modelId="{C6C420CD-7970-4B43-B7B9-BAA8D953AB4E}" type="pres">
      <dgm:prSet presAssocID="{26E3D49B-7566-41F9-8ACF-75137CC29BE2}" presName="sibTrans" presStyleCnt="0"/>
      <dgm:spPr/>
    </dgm:pt>
    <dgm:pt modelId="{2260B07E-46AB-4DAD-B860-A94E9123C147}" type="pres">
      <dgm:prSet presAssocID="{44C49827-8E03-4EB3-9B59-9E0E9FDE72B5}" presName="textNode" presStyleLbl="node1" presStyleIdx="1" presStyleCnt="5" custLinFactX="100000" custLinFactNeighborX="158220" custLinFactNeighborY="12">
        <dgm:presLayoutVars>
          <dgm:bulletEnabled val="1"/>
        </dgm:presLayoutVars>
      </dgm:prSet>
      <dgm:spPr/>
    </dgm:pt>
    <dgm:pt modelId="{6A9AA0DF-B56F-4E00-B1CC-12939F217402}" type="pres">
      <dgm:prSet presAssocID="{F8B4267D-BD41-480A-8936-F16151D3ADC3}" presName="sibTrans" presStyleCnt="0"/>
      <dgm:spPr/>
    </dgm:pt>
    <dgm:pt modelId="{83E4B987-1687-423B-9F71-44E553B5C46C}" type="pres">
      <dgm:prSet presAssocID="{5A9442F7-EB6C-42EF-9021-C7B43E5D2D59}" presName="textNode" presStyleLbl="node1" presStyleIdx="2" presStyleCnt="5" custLinFactX="100000" custLinFactNeighborX="140050" custLinFactNeighborY="12">
        <dgm:presLayoutVars>
          <dgm:bulletEnabled val="1"/>
        </dgm:presLayoutVars>
      </dgm:prSet>
      <dgm:spPr/>
    </dgm:pt>
    <dgm:pt modelId="{00B8E578-2A02-4255-B677-0F4BEBC1BF3B}" type="pres">
      <dgm:prSet presAssocID="{7F29E08A-A67B-408B-8CBA-BAAF793A2235}" presName="sibTrans" presStyleCnt="0"/>
      <dgm:spPr/>
    </dgm:pt>
    <dgm:pt modelId="{9C0225E1-C638-4338-973C-AB477AC5D950}" type="pres">
      <dgm:prSet presAssocID="{24F06890-8D46-4F13-AFC5-79DA1AB4B5F7}" presName="textNode" presStyleLbl="node1" presStyleIdx="3" presStyleCnt="5" custLinFactX="100000" custLinFactNeighborX="121880" custLinFactNeighborY="12">
        <dgm:presLayoutVars>
          <dgm:bulletEnabled val="1"/>
        </dgm:presLayoutVars>
      </dgm:prSet>
      <dgm:spPr/>
    </dgm:pt>
    <dgm:pt modelId="{046CE014-D7A1-44DD-A9C0-C44971FC2191}" type="pres">
      <dgm:prSet presAssocID="{5D38871D-31FF-43D6-9D5C-BAFDF4B23409}" presName="sibTrans" presStyleCnt="0"/>
      <dgm:spPr/>
    </dgm:pt>
    <dgm:pt modelId="{5A9C1B97-48A2-401A-BE62-015CCE002A9B}" type="pres">
      <dgm:prSet presAssocID="{36EB6054-B9DE-42BF-AEEE-51ACC9F41221}" presName="textNode" presStyleLbl="node1" presStyleIdx="4" presStyleCnt="5" custLinFactX="-296180" custLinFactNeighborX="-300000" custLinFactNeighborY="12">
        <dgm:presLayoutVars>
          <dgm:bulletEnabled val="1"/>
        </dgm:presLayoutVars>
      </dgm:prSet>
      <dgm:spPr/>
    </dgm:pt>
  </dgm:ptLst>
  <dgm:cxnLst>
    <dgm:cxn modelId="{F2E9AB00-9530-4B5A-ABF9-8B805BC81461}" srcId="{F5563A30-FE93-4A60-97E7-59A6B08B00FE}" destId="{36EB6054-B9DE-42BF-AEEE-51ACC9F41221}" srcOrd="4" destOrd="0" parTransId="{10313CFD-D5A2-4253-8AF9-D8280956D0AF}" sibTransId="{611A4118-C67F-4A8E-A243-FE67B2C29D91}"/>
    <dgm:cxn modelId="{9B00B610-7344-4AC7-9A5C-6D1A485A35AA}" srcId="{F5563A30-FE93-4A60-97E7-59A6B08B00FE}" destId="{44C49827-8E03-4EB3-9B59-9E0E9FDE72B5}" srcOrd="1" destOrd="0" parTransId="{7CEF6199-96E2-48C9-AD29-35D42AE5CDDA}" sibTransId="{F8B4267D-BD41-480A-8936-F16151D3ADC3}"/>
    <dgm:cxn modelId="{26D94725-DC0E-47F0-88D7-59600789193F}" srcId="{F5563A30-FE93-4A60-97E7-59A6B08B00FE}" destId="{47B8A880-2197-4601-AF74-216CE34AF0ED}" srcOrd="0" destOrd="0" parTransId="{95033536-F67C-4EF4-ABE3-0382D9E7D92D}" sibTransId="{26E3D49B-7566-41F9-8ACF-75137CC29BE2}"/>
    <dgm:cxn modelId="{E3E1D25A-F9C3-418C-A2E6-C54035B855BA}" type="presOf" srcId="{24F06890-8D46-4F13-AFC5-79DA1AB4B5F7}" destId="{9C0225E1-C638-4338-973C-AB477AC5D950}" srcOrd="0" destOrd="0" presId="urn:microsoft.com/office/officeart/2005/8/layout/hProcess9"/>
    <dgm:cxn modelId="{2C6F5780-0F5E-4CA2-8494-058421E2D489}" type="presOf" srcId="{47B8A880-2197-4601-AF74-216CE34AF0ED}" destId="{2E31E720-2B0D-462C-8618-B906C3F039B2}" srcOrd="0" destOrd="0" presId="urn:microsoft.com/office/officeart/2005/8/layout/hProcess9"/>
    <dgm:cxn modelId="{2DED3B8D-4841-47B8-9EDB-AC558AC0E070}" srcId="{F5563A30-FE93-4A60-97E7-59A6B08B00FE}" destId="{5A9442F7-EB6C-42EF-9021-C7B43E5D2D59}" srcOrd="2" destOrd="0" parTransId="{B9088B14-A332-4A37-BB3D-BC1C462D04B2}" sibTransId="{7F29E08A-A67B-408B-8CBA-BAAF793A2235}"/>
    <dgm:cxn modelId="{0C4064A1-F376-4F8E-BB37-3393F51ECE57}" type="presOf" srcId="{5A9442F7-EB6C-42EF-9021-C7B43E5D2D59}" destId="{83E4B987-1687-423B-9F71-44E553B5C46C}" srcOrd="0" destOrd="0" presId="urn:microsoft.com/office/officeart/2005/8/layout/hProcess9"/>
    <dgm:cxn modelId="{762643A4-8A27-4B61-BB74-B20BF71395AA}" type="presOf" srcId="{44C49827-8E03-4EB3-9B59-9E0E9FDE72B5}" destId="{2260B07E-46AB-4DAD-B860-A94E9123C147}" srcOrd="0" destOrd="0" presId="urn:microsoft.com/office/officeart/2005/8/layout/hProcess9"/>
    <dgm:cxn modelId="{482B10C8-9D26-43CE-99B0-20D8A6183296}" type="presOf" srcId="{36EB6054-B9DE-42BF-AEEE-51ACC9F41221}" destId="{5A9C1B97-48A2-401A-BE62-015CCE002A9B}" srcOrd="0" destOrd="0" presId="urn:microsoft.com/office/officeart/2005/8/layout/hProcess9"/>
    <dgm:cxn modelId="{1E568CED-BC8E-434E-BA3E-D2A655890D8A}" srcId="{F5563A30-FE93-4A60-97E7-59A6B08B00FE}" destId="{24F06890-8D46-4F13-AFC5-79DA1AB4B5F7}" srcOrd="3" destOrd="0" parTransId="{9216B5A4-89BE-4054-B011-CA32E53E06E4}" sibTransId="{5D38871D-31FF-43D6-9D5C-BAFDF4B23409}"/>
    <dgm:cxn modelId="{2944D0F1-29F8-4B1E-BAA0-6E82F5CE6D8A}" type="presOf" srcId="{F5563A30-FE93-4A60-97E7-59A6B08B00FE}" destId="{F8037960-707B-4D4B-BC65-A84AFF3AEA9C}" srcOrd="0" destOrd="0" presId="urn:microsoft.com/office/officeart/2005/8/layout/hProcess9"/>
    <dgm:cxn modelId="{BEB63845-B0E1-4B34-9D8B-63AC3B088DC0}" type="presParOf" srcId="{F8037960-707B-4D4B-BC65-A84AFF3AEA9C}" destId="{F8BBE36F-C063-4416-8E1C-EA00B04809D3}" srcOrd="0" destOrd="0" presId="urn:microsoft.com/office/officeart/2005/8/layout/hProcess9"/>
    <dgm:cxn modelId="{F71627F2-6005-425C-AA78-58318DE03FF7}" type="presParOf" srcId="{F8037960-707B-4D4B-BC65-A84AFF3AEA9C}" destId="{E5DA5961-6536-491F-9FF8-423A879480C1}" srcOrd="1" destOrd="0" presId="urn:microsoft.com/office/officeart/2005/8/layout/hProcess9"/>
    <dgm:cxn modelId="{36B81862-E7BF-402A-A1BF-6A80D733CBA5}" type="presParOf" srcId="{E5DA5961-6536-491F-9FF8-423A879480C1}" destId="{2E31E720-2B0D-462C-8618-B906C3F039B2}" srcOrd="0" destOrd="0" presId="urn:microsoft.com/office/officeart/2005/8/layout/hProcess9"/>
    <dgm:cxn modelId="{6E4C4093-C53A-4538-AE6C-A08201C21D9B}" type="presParOf" srcId="{E5DA5961-6536-491F-9FF8-423A879480C1}" destId="{C6C420CD-7970-4B43-B7B9-BAA8D953AB4E}" srcOrd="1" destOrd="0" presId="urn:microsoft.com/office/officeart/2005/8/layout/hProcess9"/>
    <dgm:cxn modelId="{D851CF07-A2F9-4996-A073-E8A7C7C4EA00}" type="presParOf" srcId="{E5DA5961-6536-491F-9FF8-423A879480C1}" destId="{2260B07E-46AB-4DAD-B860-A94E9123C147}" srcOrd="2" destOrd="0" presId="urn:microsoft.com/office/officeart/2005/8/layout/hProcess9"/>
    <dgm:cxn modelId="{FBF3A586-C3D7-4395-8D52-2CB02AF09209}" type="presParOf" srcId="{E5DA5961-6536-491F-9FF8-423A879480C1}" destId="{6A9AA0DF-B56F-4E00-B1CC-12939F217402}" srcOrd="3" destOrd="0" presId="urn:microsoft.com/office/officeart/2005/8/layout/hProcess9"/>
    <dgm:cxn modelId="{364F8F53-25F4-4100-A73B-A161C7C0562C}" type="presParOf" srcId="{E5DA5961-6536-491F-9FF8-423A879480C1}" destId="{83E4B987-1687-423B-9F71-44E553B5C46C}" srcOrd="4" destOrd="0" presId="urn:microsoft.com/office/officeart/2005/8/layout/hProcess9"/>
    <dgm:cxn modelId="{32D3A393-5A09-46B2-A149-C5E70A7725E7}" type="presParOf" srcId="{E5DA5961-6536-491F-9FF8-423A879480C1}" destId="{00B8E578-2A02-4255-B677-0F4BEBC1BF3B}" srcOrd="5" destOrd="0" presId="urn:microsoft.com/office/officeart/2005/8/layout/hProcess9"/>
    <dgm:cxn modelId="{3E788921-CF75-4BC4-A140-889F4EF18A4C}" type="presParOf" srcId="{E5DA5961-6536-491F-9FF8-423A879480C1}" destId="{9C0225E1-C638-4338-973C-AB477AC5D950}" srcOrd="6" destOrd="0" presId="urn:microsoft.com/office/officeart/2005/8/layout/hProcess9"/>
    <dgm:cxn modelId="{9D4C649C-6D60-4F1C-8456-5754EE3DAC91}" type="presParOf" srcId="{E5DA5961-6536-491F-9FF8-423A879480C1}" destId="{046CE014-D7A1-44DD-A9C0-C44971FC2191}" srcOrd="7" destOrd="0" presId="urn:microsoft.com/office/officeart/2005/8/layout/hProcess9"/>
    <dgm:cxn modelId="{FB1C44B0-803B-4CA2-BCE1-DE6A4889F5E1}" type="presParOf" srcId="{E5DA5961-6536-491F-9FF8-423A879480C1}" destId="{5A9C1B97-48A2-401A-BE62-015CCE002A9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C785ED0-4C63-4CA2-BBA4-C3640D6BC638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DFE31F5-511C-4F85-87EF-6FD511EC3BFD}">
      <dgm:prSet/>
      <dgm:spPr/>
      <dgm:t>
        <a:bodyPr/>
        <a:lstStyle/>
        <a:p>
          <a:pPr rtl="0"/>
          <a:r>
            <a:rPr lang="en-CA" b="1" dirty="0"/>
            <a:t>20% increase in complaint calls, but a 20% decrease in written complaints</a:t>
          </a:r>
          <a:endParaRPr lang="en-CA" dirty="0"/>
        </a:p>
      </dgm:t>
    </dgm:pt>
    <dgm:pt modelId="{84C556B4-424A-464E-8BAD-8118C9F1783D}" type="parTrans" cxnId="{218359AB-7826-436C-A70C-EA2BBA9BF59F}">
      <dgm:prSet/>
      <dgm:spPr/>
      <dgm:t>
        <a:bodyPr/>
        <a:lstStyle/>
        <a:p>
          <a:endParaRPr lang="en-US"/>
        </a:p>
      </dgm:t>
    </dgm:pt>
    <dgm:pt modelId="{200B8455-DF08-4052-A50A-DA15621D5B29}" type="sibTrans" cxnId="{218359AB-7826-436C-A70C-EA2BBA9BF59F}">
      <dgm:prSet/>
      <dgm:spPr/>
      <dgm:t>
        <a:bodyPr/>
        <a:lstStyle/>
        <a:p>
          <a:endParaRPr lang="en-US"/>
        </a:p>
      </dgm:t>
    </dgm:pt>
    <dgm:pt modelId="{E11FD78B-3226-4252-A451-A1B1E953213F}">
      <dgm:prSet/>
      <dgm:spPr/>
      <dgm:t>
        <a:bodyPr/>
        <a:lstStyle/>
        <a:p>
          <a:r>
            <a:rPr lang="en-CA" b="1" dirty="0"/>
            <a:t>200+ calls to Legal Services Support team</a:t>
          </a:r>
          <a:endParaRPr lang="en-US" dirty="0"/>
        </a:p>
      </dgm:t>
    </dgm:pt>
    <dgm:pt modelId="{CC3798B6-ACE4-4914-B7CC-8264491031E6}" type="parTrans" cxnId="{2D7A2458-D939-4633-8A62-0383562006DF}">
      <dgm:prSet/>
      <dgm:spPr/>
      <dgm:t>
        <a:bodyPr/>
        <a:lstStyle/>
        <a:p>
          <a:endParaRPr lang="en-US"/>
        </a:p>
      </dgm:t>
    </dgm:pt>
    <dgm:pt modelId="{756DD7A1-EFAF-4001-8FD1-39CD7C8A500A}" type="sibTrans" cxnId="{2D7A2458-D939-4633-8A62-0383562006DF}">
      <dgm:prSet/>
      <dgm:spPr/>
      <dgm:t>
        <a:bodyPr/>
        <a:lstStyle/>
        <a:p>
          <a:endParaRPr lang="en-US"/>
        </a:p>
      </dgm:t>
    </dgm:pt>
    <dgm:pt modelId="{DB5E7D02-CDAF-489D-A35F-6F24AEBBC0EA}">
      <dgm:prSet/>
      <dgm:spPr/>
      <dgm:t>
        <a:bodyPr/>
        <a:lstStyle/>
        <a:p>
          <a:r>
            <a:rPr lang="en-CA" b="1" dirty="0"/>
            <a:t>Capturing and recording potential risk information from all possible sources </a:t>
          </a:r>
          <a:endParaRPr lang="en-US" dirty="0"/>
        </a:p>
      </dgm:t>
    </dgm:pt>
    <dgm:pt modelId="{01EFB7EE-BE08-4697-A776-3190C1F58161}" type="parTrans" cxnId="{BC96D5D4-8D21-4976-A3BB-B6E2D9FD2007}">
      <dgm:prSet/>
      <dgm:spPr/>
      <dgm:t>
        <a:bodyPr/>
        <a:lstStyle/>
        <a:p>
          <a:endParaRPr lang="en-US"/>
        </a:p>
      </dgm:t>
    </dgm:pt>
    <dgm:pt modelId="{D367D43A-0617-42D4-9B62-C31AACAA5D1D}" type="sibTrans" cxnId="{BC96D5D4-8D21-4976-A3BB-B6E2D9FD2007}">
      <dgm:prSet/>
      <dgm:spPr/>
      <dgm:t>
        <a:bodyPr/>
        <a:lstStyle/>
        <a:p>
          <a:endParaRPr lang="en-US"/>
        </a:p>
      </dgm:t>
    </dgm:pt>
    <dgm:pt modelId="{25383DE6-E8FD-4F56-8ACC-91BEB25D06D6}">
      <dgm:prSet/>
      <dgm:spPr/>
      <dgm:t>
        <a:bodyPr/>
        <a:lstStyle/>
        <a:p>
          <a:r>
            <a:rPr lang="en-CA" b="1" dirty="0"/>
            <a:t>Law firms waived from submitting some reports for two years </a:t>
          </a:r>
          <a:endParaRPr lang="en-US" dirty="0"/>
        </a:p>
      </dgm:t>
    </dgm:pt>
    <dgm:pt modelId="{8DABBD94-BD90-4FB3-A28E-685EB60B986D}" type="parTrans" cxnId="{D8139C43-841E-49D0-87F8-6EBF16DDD4B6}">
      <dgm:prSet/>
      <dgm:spPr/>
      <dgm:t>
        <a:bodyPr/>
        <a:lstStyle/>
        <a:p>
          <a:endParaRPr lang="en-US"/>
        </a:p>
      </dgm:t>
    </dgm:pt>
    <dgm:pt modelId="{8430D8A8-73DD-4384-B524-4058D237B73C}" type="sibTrans" cxnId="{D8139C43-841E-49D0-87F8-6EBF16DDD4B6}">
      <dgm:prSet/>
      <dgm:spPr/>
      <dgm:t>
        <a:bodyPr/>
        <a:lstStyle/>
        <a:p>
          <a:endParaRPr lang="en-US"/>
        </a:p>
      </dgm:t>
    </dgm:pt>
    <dgm:pt modelId="{B81C51FD-F986-4BB4-8539-44ADE35940FB}">
      <dgm:prSet/>
      <dgm:spPr/>
      <dgm:t>
        <a:bodyPr/>
        <a:lstStyle/>
        <a:p>
          <a:r>
            <a:rPr lang="en-CA" b="1" dirty="0"/>
            <a:t>Judges following protocol for reporting concerns </a:t>
          </a:r>
          <a:endParaRPr lang="en-US" dirty="0"/>
        </a:p>
      </dgm:t>
    </dgm:pt>
    <dgm:pt modelId="{CCA9FB15-8364-413D-910D-CBE13CFBF4F2}" type="parTrans" cxnId="{A3955C95-CF05-4FB2-A293-35B68E1CFE98}">
      <dgm:prSet/>
      <dgm:spPr/>
      <dgm:t>
        <a:bodyPr/>
        <a:lstStyle/>
        <a:p>
          <a:endParaRPr lang="en-US"/>
        </a:p>
      </dgm:t>
    </dgm:pt>
    <dgm:pt modelId="{34647C5F-8445-42E7-BC00-2DED1E2FE4C0}" type="sibTrans" cxnId="{A3955C95-CF05-4FB2-A293-35B68E1CFE98}">
      <dgm:prSet/>
      <dgm:spPr/>
      <dgm:t>
        <a:bodyPr/>
        <a:lstStyle/>
        <a:p>
          <a:endParaRPr lang="en-US"/>
        </a:p>
      </dgm:t>
    </dgm:pt>
    <dgm:pt modelId="{29396943-34E2-4143-BC23-CEBB2F1A66EC}">
      <dgm:prSet/>
      <dgm:spPr/>
      <dgm:t>
        <a:bodyPr/>
        <a:lstStyle/>
        <a:p>
          <a:r>
            <a:rPr lang="en-CA" b="1" dirty="0"/>
            <a:t>Fitness to Practice Program</a:t>
          </a:r>
          <a:endParaRPr lang="en-US" dirty="0"/>
        </a:p>
      </dgm:t>
    </dgm:pt>
    <dgm:pt modelId="{A0AB50CB-4D7F-4603-8836-92A665858BE5}" type="parTrans" cxnId="{BD02F925-FA40-4874-BA6A-F3678A45432E}">
      <dgm:prSet/>
      <dgm:spPr/>
      <dgm:t>
        <a:bodyPr/>
        <a:lstStyle/>
        <a:p>
          <a:endParaRPr lang="en-US"/>
        </a:p>
      </dgm:t>
    </dgm:pt>
    <dgm:pt modelId="{33B4ABAE-FFD5-4DEC-A964-9A98345B6F05}" type="sibTrans" cxnId="{BD02F925-FA40-4874-BA6A-F3678A45432E}">
      <dgm:prSet/>
      <dgm:spPr/>
      <dgm:t>
        <a:bodyPr/>
        <a:lstStyle/>
        <a:p>
          <a:endParaRPr lang="en-US"/>
        </a:p>
      </dgm:t>
    </dgm:pt>
    <dgm:pt modelId="{70007011-392B-440E-A19C-04EE8296720E}">
      <dgm:prSet/>
      <dgm:spPr/>
      <dgm:t>
        <a:bodyPr/>
        <a:lstStyle/>
        <a:p>
          <a:r>
            <a:rPr lang="en-CA" b="1" dirty="0"/>
            <a:t>MSELP pilot project</a:t>
          </a:r>
          <a:endParaRPr lang="en-US" dirty="0"/>
        </a:p>
      </dgm:t>
    </dgm:pt>
    <dgm:pt modelId="{744AE134-7DEC-4F9E-8216-48CE52605A26}" type="parTrans" cxnId="{EF82423E-C58B-40B2-8F6E-EFCD2CD5D767}">
      <dgm:prSet/>
      <dgm:spPr/>
      <dgm:t>
        <a:bodyPr/>
        <a:lstStyle/>
        <a:p>
          <a:endParaRPr lang="en-US"/>
        </a:p>
      </dgm:t>
    </dgm:pt>
    <dgm:pt modelId="{6F6E6604-4217-476E-93C4-5A9FB784C192}" type="sibTrans" cxnId="{EF82423E-C58B-40B2-8F6E-EFCD2CD5D767}">
      <dgm:prSet/>
      <dgm:spPr/>
      <dgm:t>
        <a:bodyPr/>
        <a:lstStyle/>
        <a:p>
          <a:endParaRPr lang="en-US"/>
        </a:p>
      </dgm:t>
    </dgm:pt>
    <dgm:pt modelId="{E359439C-F31C-401A-AB40-D2BFC1C00377}" type="pres">
      <dgm:prSet presAssocID="{DC785ED0-4C63-4CA2-BBA4-C3640D6BC638}" presName="diagram" presStyleCnt="0">
        <dgm:presLayoutVars>
          <dgm:dir/>
          <dgm:resizeHandles val="exact"/>
        </dgm:presLayoutVars>
      </dgm:prSet>
      <dgm:spPr/>
    </dgm:pt>
    <dgm:pt modelId="{05145E96-181B-47F5-A9DF-5EEC86569456}" type="pres">
      <dgm:prSet presAssocID="{6DFE31F5-511C-4F85-87EF-6FD511EC3BFD}" presName="node" presStyleLbl="node1" presStyleIdx="0" presStyleCnt="7">
        <dgm:presLayoutVars>
          <dgm:bulletEnabled val="1"/>
        </dgm:presLayoutVars>
      </dgm:prSet>
      <dgm:spPr>
        <a:prstGeom prst="plaque">
          <a:avLst/>
        </a:prstGeom>
      </dgm:spPr>
    </dgm:pt>
    <dgm:pt modelId="{04A6D9A1-DA53-4CBD-AF04-E73A00FD4AE3}" type="pres">
      <dgm:prSet presAssocID="{200B8455-DF08-4052-A50A-DA15621D5B29}" presName="sibTrans" presStyleCnt="0"/>
      <dgm:spPr/>
    </dgm:pt>
    <dgm:pt modelId="{BCBF41E2-8E2F-4320-9991-495EF35172AC}" type="pres">
      <dgm:prSet presAssocID="{E11FD78B-3226-4252-A451-A1B1E953213F}" presName="node" presStyleLbl="node1" presStyleIdx="1" presStyleCnt="7">
        <dgm:presLayoutVars>
          <dgm:bulletEnabled val="1"/>
        </dgm:presLayoutVars>
      </dgm:prSet>
      <dgm:spPr>
        <a:prstGeom prst="plaque">
          <a:avLst/>
        </a:prstGeom>
      </dgm:spPr>
    </dgm:pt>
    <dgm:pt modelId="{ED7B5B67-D2C4-472A-8ADC-11123594B938}" type="pres">
      <dgm:prSet presAssocID="{756DD7A1-EFAF-4001-8FD1-39CD7C8A500A}" presName="sibTrans" presStyleCnt="0"/>
      <dgm:spPr/>
    </dgm:pt>
    <dgm:pt modelId="{E2AB9F4F-E3FA-4D36-9FEE-A63CA1D2989E}" type="pres">
      <dgm:prSet presAssocID="{DB5E7D02-CDAF-489D-A35F-6F24AEBBC0EA}" presName="node" presStyleLbl="node1" presStyleIdx="2" presStyleCnt="7">
        <dgm:presLayoutVars>
          <dgm:bulletEnabled val="1"/>
        </dgm:presLayoutVars>
      </dgm:prSet>
      <dgm:spPr>
        <a:prstGeom prst="plaque">
          <a:avLst/>
        </a:prstGeom>
      </dgm:spPr>
    </dgm:pt>
    <dgm:pt modelId="{DD1894D3-DC3E-496E-8FC1-92EEBC09A47D}" type="pres">
      <dgm:prSet presAssocID="{D367D43A-0617-42D4-9B62-C31AACAA5D1D}" presName="sibTrans" presStyleCnt="0"/>
      <dgm:spPr/>
    </dgm:pt>
    <dgm:pt modelId="{B0A87B95-5749-42F8-951F-BE0E0B4AD3D3}" type="pres">
      <dgm:prSet presAssocID="{25383DE6-E8FD-4F56-8ACC-91BEB25D06D6}" presName="node" presStyleLbl="node1" presStyleIdx="3" presStyleCnt="7">
        <dgm:presLayoutVars>
          <dgm:bulletEnabled val="1"/>
        </dgm:presLayoutVars>
      </dgm:prSet>
      <dgm:spPr>
        <a:prstGeom prst="plaque">
          <a:avLst/>
        </a:prstGeom>
      </dgm:spPr>
    </dgm:pt>
    <dgm:pt modelId="{64072EC1-8A60-4A17-876C-BE17437A69AE}" type="pres">
      <dgm:prSet presAssocID="{8430D8A8-73DD-4384-B524-4058D237B73C}" presName="sibTrans" presStyleCnt="0"/>
      <dgm:spPr/>
    </dgm:pt>
    <dgm:pt modelId="{339E687B-60BE-4E7D-BE6A-A58515220CA1}" type="pres">
      <dgm:prSet presAssocID="{B81C51FD-F986-4BB4-8539-44ADE35940FB}" presName="node" presStyleLbl="node1" presStyleIdx="4" presStyleCnt="7">
        <dgm:presLayoutVars>
          <dgm:bulletEnabled val="1"/>
        </dgm:presLayoutVars>
      </dgm:prSet>
      <dgm:spPr>
        <a:prstGeom prst="plaque">
          <a:avLst/>
        </a:prstGeom>
      </dgm:spPr>
    </dgm:pt>
    <dgm:pt modelId="{F8AE6903-35F3-4444-B1BD-0F642F8F97EF}" type="pres">
      <dgm:prSet presAssocID="{34647C5F-8445-42E7-BC00-2DED1E2FE4C0}" presName="sibTrans" presStyleCnt="0"/>
      <dgm:spPr/>
    </dgm:pt>
    <dgm:pt modelId="{EAD8A3B6-0F9A-46C5-8BD0-AA17785A8589}" type="pres">
      <dgm:prSet presAssocID="{29396943-34E2-4143-BC23-CEBB2F1A66EC}" presName="node" presStyleLbl="node1" presStyleIdx="5" presStyleCnt="7">
        <dgm:presLayoutVars>
          <dgm:bulletEnabled val="1"/>
        </dgm:presLayoutVars>
      </dgm:prSet>
      <dgm:spPr>
        <a:prstGeom prst="plaque">
          <a:avLst/>
        </a:prstGeom>
      </dgm:spPr>
    </dgm:pt>
    <dgm:pt modelId="{3F8FD28A-101D-4499-BC19-0DAE369FD98C}" type="pres">
      <dgm:prSet presAssocID="{33B4ABAE-FFD5-4DEC-A964-9A98345B6F05}" presName="sibTrans" presStyleCnt="0"/>
      <dgm:spPr/>
    </dgm:pt>
    <dgm:pt modelId="{9425F2C7-8EC8-422F-A3D7-23BD00593B33}" type="pres">
      <dgm:prSet presAssocID="{70007011-392B-440E-A19C-04EE8296720E}" presName="node" presStyleLbl="node1" presStyleIdx="6" presStyleCnt="7">
        <dgm:presLayoutVars>
          <dgm:bulletEnabled val="1"/>
        </dgm:presLayoutVars>
      </dgm:prSet>
      <dgm:spPr>
        <a:prstGeom prst="plaque">
          <a:avLst/>
        </a:prstGeom>
      </dgm:spPr>
    </dgm:pt>
  </dgm:ptLst>
  <dgm:cxnLst>
    <dgm:cxn modelId="{94B59F13-6470-4CD1-8E92-B7241C721CDD}" type="presOf" srcId="{DC785ED0-4C63-4CA2-BBA4-C3640D6BC638}" destId="{E359439C-F31C-401A-AB40-D2BFC1C00377}" srcOrd="0" destOrd="0" presId="urn:microsoft.com/office/officeart/2005/8/layout/default"/>
    <dgm:cxn modelId="{BD02F925-FA40-4874-BA6A-F3678A45432E}" srcId="{DC785ED0-4C63-4CA2-BBA4-C3640D6BC638}" destId="{29396943-34E2-4143-BC23-CEBB2F1A66EC}" srcOrd="5" destOrd="0" parTransId="{A0AB50CB-4D7F-4603-8836-92A665858BE5}" sibTransId="{33B4ABAE-FFD5-4DEC-A964-9A98345B6F05}"/>
    <dgm:cxn modelId="{EF82423E-C58B-40B2-8F6E-EFCD2CD5D767}" srcId="{DC785ED0-4C63-4CA2-BBA4-C3640D6BC638}" destId="{70007011-392B-440E-A19C-04EE8296720E}" srcOrd="6" destOrd="0" parTransId="{744AE134-7DEC-4F9E-8216-48CE52605A26}" sibTransId="{6F6E6604-4217-476E-93C4-5A9FB784C192}"/>
    <dgm:cxn modelId="{BCCF7B62-0581-4FEB-A9FB-8030E494B799}" type="presOf" srcId="{25383DE6-E8FD-4F56-8ACC-91BEB25D06D6}" destId="{B0A87B95-5749-42F8-951F-BE0E0B4AD3D3}" srcOrd="0" destOrd="0" presId="urn:microsoft.com/office/officeart/2005/8/layout/default"/>
    <dgm:cxn modelId="{D8139C43-841E-49D0-87F8-6EBF16DDD4B6}" srcId="{DC785ED0-4C63-4CA2-BBA4-C3640D6BC638}" destId="{25383DE6-E8FD-4F56-8ACC-91BEB25D06D6}" srcOrd="3" destOrd="0" parTransId="{8DABBD94-BD90-4FB3-A28E-685EB60B986D}" sibTransId="{8430D8A8-73DD-4384-B524-4058D237B73C}"/>
    <dgm:cxn modelId="{E11AB649-E8B9-42BE-92B7-ABF0294A800D}" type="presOf" srcId="{70007011-392B-440E-A19C-04EE8296720E}" destId="{9425F2C7-8EC8-422F-A3D7-23BD00593B33}" srcOrd="0" destOrd="0" presId="urn:microsoft.com/office/officeart/2005/8/layout/default"/>
    <dgm:cxn modelId="{2D7A2458-D939-4633-8A62-0383562006DF}" srcId="{DC785ED0-4C63-4CA2-BBA4-C3640D6BC638}" destId="{E11FD78B-3226-4252-A451-A1B1E953213F}" srcOrd="1" destOrd="0" parTransId="{CC3798B6-ACE4-4914-B7CC-8264491031E6}" sibTransId="{756DD7A1-EFAF-4001-8FD1-39CD7C8A500A}"/>
    <dgm:cxn modelId="{0A0E847A-F4D2-4754-A59A-5971E04FEDF0}" type="presOf" srcId="{E11FD78B-3226-4252-A451-A1B1E953213F}" destId="{BCBF41E2-8E2F-4320-9991-495EF35172AC}" srcOrd="0" destOrd="0" presId="urn:microsoft.com/office/officeart/2005/8/layout/default"/>
    <dgm:cxn modelId="{9B334581-FCC9-4A4F-9F6F-298FCC8F5DE1}" type="presOf" srcId="{29396943-34E2-4143-BC23-CEBB2F1A66EC}" destId="{EAD8A3B6-0F9A-46C5-8BD0-AA17785A8589}" srcOrd="0" destOrd="0" presId="urn:microsoft.com/office/officeart/2005/8/layout/default"/>
    <dgm:cxn modelId="{9EE5EC8D-0491-42B3-B032-73087A13E1D5}" type="presOf" srcId="{DB5E7D02-CDAF-489D-A35F-6F24AEBBC0EA}" destId="{E2AB9F4F-E3FA-4D36-9FEE-A63CA1D2989E}" srcOrd="0" destOrd="0" presId="urn:microsoft.com/office/officeart/2005/8/layout/default"/>
    <dgm:cxn modelId="{A3955C95-CF05-4FB2-A293-35B68E1CFE98}" srcId="{DC785ED0-4C63-4CA2-BBA4-C3640D6BC638}" destId="{B81C51FD-F986-4BB4-8539-44ADE35940FB}" srcOrd="4" destOrd="0" parTransId="{CCA9FB15-8364-413D-910D-CBE13CFBF4F2}" sibTransId="{34647C5F-8445-42E7-BC00-2DED1E2FE4C0}"/>
    <dgm:cxn modelId="{218359AB-7826-436C-A70C-EA2BBA9BF59F}" srcId="{DC785ED0-4C63-4CA2-BBA4-C3640D6BC638}" destId="{6DFE31F5-511C-4F85-87EF-6FD511EC3BFD}" srcOrd="0" destOrd="0" parTransId="{84C556B4-424A-464E-8BAD-8118C9F1783D}" sibTransId="{200B8455-DF08-4052-A50A-DA15621D5B29}"/>
    <dgm:cxn modelId="{BC96D5D4-8D21-4976-A3BB-B6E2D9FD2007}" srcId="{DC785ED0-4C63-4CA2-BBA4-C3640D6BC638}" destId="{DB5E7D02-CDAF-489D-A35F-6F24AEBBC0EA}" srcOrd="2" destOrd="0" parTransId="{01EFB7EE-BE08-4697-A776-3190C1F58161}" sibTransId="{D367D43A-0617-42D4-9B62-C31AACAA5D1D}"/>
    <dgm:cxn modelId="{629E78E4-E2BB-45E4-A6CA-24402C3CBB9F}" type="presOf" srcId="{B81C51FD-F986-4BB4-8539-44ADE35940FB}" destId="{339E687B-60BE-4E7D-BE6A-A58515220CA1}" srcOrd="0" destOrd="0" presId="urn:microsoft.com/office/officeart/2005/8/layout/default"/>
    <dgm:cxn modelId="{BA7A09EB-024F-463C-A9D9-2C5D78A0455E}" type="presOf" srcId="{6DFE31F5-511C-4F85-87EF-6FD511EC3BFD}" destId="{05145E96-181B-47F5-A9DF-5EEC86569456}" srcOrd="0" destOrd="0" presId="urn:microsoft.com/office/officeart/2005/8/layout/default"/>
    <dgm:cxn modelId="{EECB0529-A37E-4784-82B6-3721C36F7A0D}" type="presParOf" srcId="{E359439C-F31C-401A-AB40-D2BFC1C00377}" destId="{05145E96-181B-47F5-A9DF-5EEC86569456}" srcOrd="0" destOrd="0" presId="urn:microsoft.com/office/officeart/2005/8/layout/default"/>
    <dgm:cxn modelId="{C3E35FBB-8043-492B-8580-05C1A6CB36CE}" type="presParOf" srcId="{E359439C-F31C-401A-AB40-D2BFC1C00377}" destId="{04A6D9A1-DA53-4CBD-AF04-E73A00FD4AE3}" srcOrd="1" destOrd="0" presId="urn:microsoft.com/office/officeart/2005/8/layout/default"/>
    <dgm:cxn modelId="{15C41BB6-9D9D-43D4-8FE6-85DB58C6A205}" type="presParOf" srcId="{E359439C-F31C-401A-AB40-D2BFC1C00377}" destId="{BCBF41E2-8E2F-4320-9991-495EF35172AC}" srcOrd="2" destOrd="0" presId="urn:microsoft.com/office/officeart/2005/8/layout/default"/>
    <dgm:cxn modelId="{3B5D7222-1F75-49AF-86B1-290BCC1225D8}" type="presParOf" srcId="{E359439C-F31C-401A-AB40-D2BFC1C00377}" destId="{ED7B5B67-D2C4-472A-8ADC-11123594B938}" srcOrd="3" destOrd="0" presId="urn:microsoft.com/office/officeart/2005/8/layout/default"/>
    <dgm:cxn modelId="{7FAB77AC-D3A3-4F7D-94C8-92C78091F215}" type="presParOf" srcId="{E359439C-F31C-401A-AB40-D2BFC1C00377}" destId="{E2AB9F4F-E3FA-4D36-9FEE-A63CA1D2989E}" srcOrd="4" destOrd="0" presId="urn:microsoft.com/office/officeart/2005/8/layout/default"/>
    <dgm:cxn modelId="{7207A9AA-A847-49DA-8829-7202D138165B}" type="presParOf" srcId="{E359439C-F31C-401A-AB40-D2BFC1C00377}" destId="{DD1894D3-DC3E-496E-8FC1-92EEBC09A47D}" srcOrd="5" destOrd="0" presId="urn:microsoft.com/office/officeart/2005/8/layout/default"/>
    <dgm:cxn modelId="{17854AC4-6E84-48F3-A9B0-40A45D19B593}" type="presParOf" srcId="{E359439C-F31C-401A-AB40-D2BFC1C00377}" destId="{B0A87B95-5749-42F8-951F-BE0E0B4AD3D3}" srcOrd="6" destOrd="0" presId="urn:microsoft.com/office/officeart/2005/8/layout/default"/>
    <dgm:cxn modelId="{ADBCE408-8DEA-4B71-AD6F-C8DCAA5A73BF}" type="presParOf" srcId="{E359439C-F31C-401A-AB40-D2BFC1C00377}" destId="{64072EC1-8A60-4A17-876C-BE17437A69AE}" srcOrd="7" destOrd="0" presId="urn:microsoft.com/office/officeart/2005/8/layout/default"/>
    <dgm:cxn modelId="{136DD2A9-7216-40D8-9CEF-E9A3C726D077}" type="presParOf" srcId="{E359439C-F31C-401A-AB40-D2BFC1C00377}" destId="{339E687B-60BE-4E7D-BE6A-A58515220CA1}" srcOrd="8" destOrd="0" presId="urn:microsoft.com/office/officeart/2005/8/layout/default"/>
    <dgm:cxn modelId="{DD3E5F2C-C3DD-4C40-AEDA-F905E48970DF}" type="presParOf" srcId="{E359439C-F31C-401A-AB40-D2BFC1C00377}" destId="{F8AE6903-35F3-4444-B1BD-0F642F8F97EF}" srcOrd="9" destOrd="0" presId="urn:microsoft.com/office/officeart/2005/8/layout/default"/>
    <dgm:cxn modelId="{83764D9F-523E-4BDD-91FF-FAFD9B964DF0}" type="presParOf" srcId="{E359439C-F31C-401A-AB40-D2BFC1C00377}" destId="{EAD8A3B6-0F9A-46C5-8BD0-AA17785A8589}" srcOrd="10" destOrd="0" presId="urn:microsoft.com/office/officeart/2005/8/layout/default"/>
    <dgm:cxn modelId="{6F6373A9-39E0-4CB7-BBAA-298B9C176A8B}" type="presParOf" srcId="{E359439C-F31C-401A-AB40-D2BFC1C00377}" destId="{3F8FD28A-101D-4499-BC19-0DAE369FD98C}" srcOrd="11" destOrd="0" presId="urn:microsoft.com/office/officeart/2005/8/layout/default"/>
    <dgm:cxn modelId="{D66970B7-3919-42F8-9DD7-98B1C0476F3E}" type="presParOf" srcId="{E359439C-F31C-401A-AB40-D2BFC1C00377}" destId="{9425F2C7-8EC8-422F-A3D7-23BD00593B3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C602C6-DEDB-43C2-9DF7-AC2FE783C0D5}" type="doc">
      <dgm:prSet loTypeId="urn:diagrams.loki3.com/VaryingWidthList" loCatId="list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9243BDD-0CBE-40EA-99D6-7CB542E24376}">
      <dgm:prSet/>
      <dgm:spPr/>
      <dgm:t>
        <a:bodyPr/>
        <a:lstStyle/>
        <a:p>
          <a:pPr rtl="0"/>
          <a:r>
            <a:rPr lang="en-CA" b="1" dirty="0"/>
            <a:t>How do we know whether these tools and models will be successful in supporting competent and ethical decision-making by those we regulate?</a:t>
          </a:r>
        </a:p>
      </dgm:t>
    </dgm:pt>
    <dgm:pt modelId="{A6C2A25C-142F-4FC4-9191-05E796AEE829}" type="parTrans" cxnId="{23AD4353-59EA-487C-A4B1-35AA562043FC}">
      <dgm:prSet/>
      <dgm:spPr/>
      <dgm:t>
        <a:bodyPr/>
        <a:lstStyle/>
        <a:p>
          <a:endParaRPr lang="en-US"/>
        </a:p>
      </dgm:t>
    </dgm:pt>
    <dgm:pt modelId="{E3453E0F-525C-42F5-8A87-5133ED7C4913}" type="sibTrans" cxnId="{23AD4353-59EA-487C-A4B1-35AA562043FC}">
      <dgm:prSet/>
      <dgm:spPr/>
      <dgm:t>
        <a:bodyPr/>
        <a:lstStyle/>
        <a:p>
          <a:endParaRPr lang="en-US"/>
        </a:p>
      </dgm:t>
    </dgm:pt>
    <dgm:pt modelId="{3B8EA933-FF56-4E20-8863-36A818B33DFC}" type="pres">
      <dgm:prSet presAssocID="{A3C602C6-DEDB-43C2-9DF7-AC2FE783C0D5}" presName="Name0" presStyleCnt="0">
        <dgm:presLayoutVars>
          <dgm:resizeHandles/>
        </dgm:presLayoutVars>
      </dgm:prSet>
      <dgm:spPr/>
    </dgm:pt>
    <dgm:pt modelId="{A891500E-2F56-4253-A145-503156E918B1}" type="pres">
      <dgm:prSet presAssocID="{29243BDD-0CBE-40EA-99D6-7CB542E24376}" presName="text" presStyleLbl="node1" presStyleIdx="0" presStyleCnt="1">
        <dgm:presLayoutVars>
          <dgm:bulletEnabled val="1"/>
        </dgm:presLayoutVars>
      </dgm:prSet>
      <dgm:spPr/>
    </dgm:pt>
  </dgm:ptLst>
  <dgm:cxnLst>
    <dgm:cxn modelId="{60004F2C-53BE-4032-9AE5-CCB120914936}" type="presOf" srcId="{A3C602C6-DEDB-43C2-9DF7-AC2FE783C0D5}" destId="{3B8EA933-FF56-4E20-8863-36A818B33DFC}" srcOrd="0" destOrd="0" presId="urn:diagrams.loki3.com/VaryingWidthList"/>
    <dgm:cxn modelId="{23AD4353-59EA-487C-A4B1-35AA562043FC}" srcId="{A3C602C6-DEDB-43C2-9DF7-AC2FE783C0D5}" destId="{29243BDD-0CBE-40EA-99D6-7CB542E24376}" srcOrd="0" destOrd="0" parTransId="{A6C2A25C-142F-4FC4-9191-05E796AEE829}" sibTransId="{E3453E0F-525C-42F5-8A87-5133ED7C4913}"/>
    <dgm:cxn modelId="{857CDC75-19A6-4155-85F6-A0CF0B9BD6F4}" type="presOf" srcId="{29243BDD-0CBE-40EA-99D6-7CB542E24376}" destId="{A891500E-2F56-4253-A145-503156E918B1}" srcOrd="0" destOrd="0" presId="urn:diagrams.loki3.com/VaryingWidthList"/>
    <dgm:cxn modelId="{AF40D5AE-FD5A-4D0D-9AE0-38EB9CE724AE}" type="presParOf" srcId="{3B8EA933-FF56-4E20-8863-36A818B33DFC}" destId="{A891500E-2F56-4253-A145-503156E918B1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86D130-9F01-4B18-BAC7-60F9B12AFEA0}" type="doc">
      <dgm:prSet loTypeId="urn:microsoft.com/office/officeart/2005/8/layout/radial1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D6098D-6002-4FD4-98D9-E82389833F3D}">
      <dgm:prSet/>
      <dgm:spPr/>
      <dgm:t>
        <a:bodyPr/>
        <a:lstStyle/>
        <a:p>
          <a:pPr rtl="0"/>
          <a:r>
            <a:rPr lang="en-CA" dirty="0"/>
            <a:t>Male</a:t>
          </a:r>
        </a:p>
      </dgm:t>
    </dgm:pt>
    <dgm:pt modelId="{2562CED4-C7F3-4212-90EA-8C0FCDB2B7C8}" type="parTrans" cxnId="{0C2559B6-9A0A-4AF7-88D1-EAEE78325A6C}">
      <dgm:prSet/>
      <dgm:spPr/>
      <dgm:t>
        <a:bodyPr/>
        <a:lstStyle/>
        <a:p>
          <a:endParaRPr lang="en-US"/>
        </a:p>
      </dgm:t>
    </dgm:pt>
    <dgm:pt modelId="{C8D5CB41-851B-4C1B-AA73-5B51BB70D327}" type="sibTrans" cxnId="{0C2559B6-9A0A-4AF7-88D1-EAEE78325A6C}">
      <dgm:prSet/>
      <dgm:spPr/>
      <dgm:t>
        <a:bodyPr/>
        <a:lstStyle/>
        <a:p>
          <a:endParaRPr lang="en-US"/>
        </a:p>
      </dgm:t>
    </dgm:pt>
    <dgm:pt modelId="{EC2A6821-21B1-4091-8A65-A3D3836AF624}">
      <dgm:prSet custT="1"/>
      <dgm:spPr/>
      <dgm:t>
        <a:bodyPr/>
        <a:lstStyle/>
        <a:p>
          <a:pPr rtl="0"/>
          <a:r>
            <a:rPr lang="en-CA" sz="2000" b="1" dirty="0"/>
            <a:t>Age 45-65</a:t>
          </a:r>
          <a:endParaRPr lang="en-US" sz="2000" b="1" dirty="0"/>
        </a:p>
      </dgm:t>
    </dgm:pt>
    <dgm:pt modelId="{FD84D0A1-215D-44D0-AE86-DCCFAA9708F7}" type="parTrans" cxnId="{AAF4721A-BFCD-4BD4-8E29-0DD6FB344BBA}">
      <dgm:prSet/>
      <dgm:spPr/>
      <dgm:t>
        <a:bodyPr/>
        <a:lstStyle/>
        <a:p>
          <a:endParaRPr lang="en-US"/>
        </a:p>
      </dgm:t>
    </dgm:pt>
    <dgm:pt modelId="{C831B112-4A12-4454-8FCD-C0FE82C123C3}" type="sibTrans" cxnId="{AAF4721A-BFCD-4BD4-8E29-0DD6FB344BBA}">
      <dgm:prSet/>
      <dgm:spPr/>
      <dgm:t>
        <a:bodyPr/>
        <a:lstStyle/>
        <a:p>
          <a:endParaRPr lang="en-US"/>
        </a:p>
      </dgm:t>
    </dgm:pt>
    <dgm:pt modelId="{0A8A6049-47D4-481B-A816-F8DDC633016A}">
      <dgm:prSet custT="1"/>
      <dgm:spPr/>
      <dgm:t>
        <a:bodyPr/>
        <a:lstStyle/>
        <a:p>
          <a:pPr rtl="0"/>
          <a:r>
            <a:rPr lang="en-CA" sz="1800" b="1" dirty="0"/>
            <a:t>High standing in the community</a:t>
          </a:r>
          <a:endParaRPr lang="en-US" sz="1800" b="1" dirty="0"/>
        </a:p>
      </dgm:t>
    </dgm:pt>
    <dgm:pt modelId="{450BA8B5-ECA1-41E3-AE93-84BC9F41A29A}" type="parTrans" cxnId="{B8719537-E00B-4CFD-AEF8-0585FE929E9F}">
      <dgm:prSet/>
      <dgm:spPr/>
      <dgm:t>
        <a:bodyPr/>
        <a:lstStyle/>
        <a:p>
          <a:endParaRPr lang="en-US"/>
        </a:p>
      </dgm:t>
    </dgm:pt>
    <dgm:pt modelId="{1FBA4FE8-152E-490D-95E5-3C3E075317DC}" type="sibTrans" cxnId="{B8719537-E00B-4CFD-AEF8-0585FE929E9F}">
      <dgm:prSet/>
      <dgm:spPr/>
      <dgm:t>
        <a:bodyPr/>
        <a:lstStyle/>
        <a:p>
          <a:endParaRPr lang="en-US"/>
        </a:p>
      </dgm:t>
    </dgm:pt>
    <dgm:pt modelId="{C5975B7B-568D-4A9F-8117-B055AA26CDEC}">
      <dgm:prSet custT="1"/>
      <dgm:spPr/>
      <dgm:t>
        <a:bodyPr/>
        <a:lstStyle/>
        <a:p>
          <a:pPr rtl="0"/>
          <a:r>
            <a:rPr lang="en-CA" sz="1400" b="1" dirty="0"/>
            <a:t>100% reported violations of trust account rules on annual reports – most often including failure to prepare monthly trust account reconciliations, and overdrafts</a:t>
          </a:r>
          <a:endParaRPr lang="en-US" sz="1400" b="1" dirty="0"/>
        </a:p>
      </dgm:t>
    </dgm:pt>
    <dgm:pt modelId="{922F5C77-7D9E-45D6-B5CE-B810C25C91E1}" type="parTrans" cxnId="{6F27E899-9724-407B-B307-671E020169CF}">
      <dgm:prSet/>
      <dgm:spPr/>
      <dgm:t>
        <a:bodyPr/>
        <a:lstStyle/>
        <a:p>
          <a:endParaRPr lang="en-US"/>
        </a:p>
      </dgm:t>
    </dgm:pt>
    <dgm:pt modelId="{3C6F0EAD-97BC-460A-8E97-0114177A6F86}" type="sibTrans" cxnId="{6F27E899-9724-407B-B307-671E020169CF}">
      <dgm:prSet/>
      <dgm:spPr/>
      <dgm:t>
        <a:bodyPr/>
        <a:lstStyle/>
        <a:p>
          <a:endParaRPr lang="en-US"/>
        </a:p>
      </dgm:t>
    </dgm:pt>
    <dgm:pt modelId="{025D34CE-9403-421C-9F5B-2BB2CE102FDF}" type="pres">
      <dgm:prSet presAssocID="{C886D130-9F01-4B18-BAC7-60F9B12AFEA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E35A94E-0AC9-4740-94CC-129E621B91A2}" type="pres">
      <dgm:prSet presAssocID="{DFD6098D-6002-4FD4-98D9-E82389833F3D}" presName="centerShape" presStyleLbl="node0" presStyleIdx="0" presStyleCnt="1" custScaleX="89624" custScaleY="81597"/>
      <dgm:spPr/>
    </dgm:pt>
    <dgm:pt modelId="{FDC34037-AE7F-45CF-BCCD-12C2A26512F6}" type="pres">
      <dgm:prSet presAssocID="{FD84D0A1-215D-44D0-AE86-DCCFAA9708F7}" presName="Name9" presStyleLbl="parChTrans1D2" presStyleIdx="0" presStyleCnt="3"/>
      <dgm:spPr/>
    </dgm:pt>
    <dgm:pt modelId="{721EB298-0F86-49E7-909D-D8938B925DD0}" type="pres">
      <dgm:prSet presAssocID="{FD84D0A1-215D-44D0-AE86-DCCFAA9708F7}" presName="connTx" presStyleLbl="parChTrans1D2" presStyleIdx="0" presStyleCnt="3"/>
      <dgm:spPr/>
    </dgm:pt>
    <dgm:pt modelId="{C45E9CD6-39BD-4C13-B2C6-6EBD95070989}" type="pres">
      <dgm:prSet presAssocID="{EC2A6821-21B1-4091-8A65-A3D3836AF624}" presName="node" presStyleLbl="node1" presStyleIdx="0" presStyleCnt="3" custRadScaleRad="91366" custRadScaleInc="-1055">
        <dgm:presLayoutVars>
          <dgm:bulletEnabled val="1"/>
        </dgm:presLayoutVars>
      </dgm:prSet>
      <dgm:spPr/>
    </dgm:pt>
    <dgm:pt modelId="{8B2DB65C-4941-4961-89DE-9F2BA0BE7832}" type="pres">
      <dgm:prSet presAssocID="{450BA8B5-ECA1-41E3-AE93-84BC9F41A29A}" presName="Name9" presStyleLbl="parChTrans1D2" presStyleIdx="1" presStyleCnt="3"/>
      <dgm:spPr/>
    </dgm:pt>
    <dgm:pt modelId="{29FFA381-F6BF-41ED-AB4E-A0CF444E0402}" type="pres">
      <dgm:prSet presAssocID="{450BA8B5-ECA1-41E3-AE93-84BC9F41A29A}" presName="connTx" presStyleLbl="parChTrans1D2" presStyleIdx="1" presStyleCnt="3"/>
      <dgm:spPr/>
    </dgm:pt>
    <dgm:pt modelId="{5AB438A5-615F-41D4-82B7-58B6819F8713}" type="pres">
      <dgm:prSet presAssocID="{0A8A6049-47D4-481B-A816-F8DDC633016A}" presName="node" presStyleLbl="node1" presStyleIdx="1" presStyleCnt="3" custScaleX="110967" custScaleY="102317" custRadScaleRad="107439" custRadScaleInc="-14778">
        <dgm:presLayoutVars>
          <dgm:bulletEnabled val="1"/>
        </dgm:presLayoutVars>
      </dgm:prSet>
      <dgm:spPr/>
    </dgm:pt>
    <dgm:pt modelId="{62BDC478-B777-45D5-ADC6-F269D0DCFAC0}" type="pres">
      <dgm:prSet presAssocID="{922F5C77-7D9E-45D6-B5CE-B810C25C91E1}" presName="Name9" presStyleLbl="parChTrans1D2" presStyleIdx="2" presStyleCnt="3"/>
      <dgm:spPr/>
    </dgm:pt>
    <dgm:pt modelId="{BAC51FDA-CC94-4CBE-BFE7-5E822D392E5C}" type="pres">
      <dgm:prSet presAssocID="{922F5C77-7D9E-45D6-B5CE-B810C25C91E1}" presName="connTx" presStyleLbl="parChTrans1D2" presStyleIdx="2" presStyleCnt="3"/>
      <dgm:spPr/>
    </dgm:pt>
    <dgm:pt modelId="{221F7470-D450-48DB-BA85-16D1B94BFA80}" type="pres">
      <dgm:prSet presAssocID="{C5975B7B-568D-4A9F-8117-B055AA26CDEC}" presName="node" presStyleLbl="node1" presStyleIdx="2" presStyleCnt="3" custScaleX="158926" custScaleY="149416" custRadScaleRad="106018" custRadScaleInc="22466">
        <dgm:presLayoutVars>
          <dgm:bulletEnabled val="1"/>
        </dgm:presLayoutVars>
      </dgm:prSet>
      <dgm:spPr/>
    </dgm:pt>
  </dgm:ptLst>
  <dgm:cxnLst>
    <dgm:cxn modelId="{AAF4721A-BFCD-4BD4-8E29-0DD6FB344BBA}" srcId="{DFD6098D-6002-4FD4-98D9-E82389833F3D}" destId="{EC2A6821-21B1-4091-8A65-A3D3836AF624}" srcOrd="0" destOrd="0" parTransId="{FD84D0A1-215D-44D0-AE86-DCCFAA9708F7}" sibTransId="{C831B112-4A12-4454-8FCD-C0FE82C123C3}"/>
    <dgm:cxn modelId="{B8719537-E00B-4CFD-AEF8-0585FE929E9F}" srcId="{DFD6098D-6002-4FD4-98D9-E82389833F3D}" destId="{0A8A6049-47D4-481B-A816-F8DDC633016A}" srcOrd="1" destOrd="0" parTransId="{450BA8B5-ECA1-41E3-AE93-84BC9F41A29A}" sibTransId="{1FBA4FE8-152E-490D-95E5-3C3E075317DC}"/>
    <dgm:cxn modelId="{29A3C06B-5802-4CD5-9DA3-19FAB93A7531}" type="presOf" srcId="{450BA8B5-ECA1-41E3-AE93-84BC9F41A29A}" destId="{8B2DB65C-4941-4961-89DE-9F2BA0BE7832}" srcOrd="0" destOrd="0" presId="urn:microsoft.com/office/officeart/2005/8/layout/radial1"/>
    <dgm:cxn modelId="{CEA1CB6E-B089-4D2F-AAF6-217BE33BBA70}" type="presOf" srcId="{FD84D0A1-215D-44D0-AE86-DCCFAA9708F7}" destId="{721EB298-0F86-49E7-909D-D8938B925DD0}" srcOrd="1" destOrd="0" presId="urn:microsoft.com/office/officeart/2005/8/layout/radial1"/>
    <dgm:cxn modelId="{D1FDFE53-C554-45F3-B488-480AE2F551B7}" type="presOf" srcId="{922F5C77-7D9E-45D6-B5CE-B810C25C91E1}" destId="{62BDC478-B777-45D5-ADC6-F269D0DCFAC0}" srcOrd="0" destOrd="0" presId="urn:microsoft.com/office/officeart/2005/8/layout/radial1"/>
    <dgm:cxn modelId="{63FCA076-E63B-4362-A8CA-FEF9BD3EA80B}" type="presOf" srcId="{EC2A6821-21B1-4091-8A65-A3D3836AF624}" destId="{C45E9CD6-39BD-4C13-B2C6-6EBD95070989}" srcOrd="0" destOrd="0" presId="urn:microsoft.com/office/officeart/2005/8/layout/radial1"/>
    <dgm:cxn modelId="{E511DF81-9576-4F3D-B8B0-2309ABF96577}" type="presOf" srcId="{C5975B7B-568D-4A9F-8117-B055AA26CDEC}" destId="{221F7470-D450-48DB-BA85-16D1B94BFA80}" srcOrd="0" destOrd="0" presId="urn:microsoft.com/office/officeart/2005/8/layout/radial1"/>
    <dgm:cxn modelId="{6F27E899-9724-407B-B307-671E020169CF}" srcId="{DFD6098D-6002-4FD4-98D9-E82389833F3D}" destId="{C5975B7B-568D-4A9F-8117-B055AA26CDEC}" srcOrd="2" destOrd="0" parTransId="{922F5C77-7D9E-45D6-B5CE-B810C25C91E1}" sibTransId="{3C6F0EAD-97BC-460A-8E97-0114177A6F86}"/>
    <dgm:cxn modelId="{0C2559B6-9A0A-4AF7-88D1-EAEE78325A6C}" srcId="{C886D130-9F01-4B18-BAC7-60F9B12AFEA0}" destId="{DFD6098D-6002-4FD4-98D9-E82389833F3D}" srcOrd="0" destOrd="0" parTransId="{2562CED4-C7F3-4212-90EA-8C0FCDB2B7C8}" sibTransId="{C8D5CB41-851B-4C1B-AA73-5B51BB70D327}"/>
    <dgm:cxn modelId="{F6DB13BB-44EC-46DD-9FD2-CBECB7AC4629}" type="presOf" srcId="{DFD6098D-6002-4FD4-98D9-E82389833F3D}" destId="{AE35A94E-0AC9-4740-94CC-129E621B91A2}" srcOrd="0" destOrd="0" presId="urn:microsoft.com/office/officeart/2005/8/layout/radial1"/>
    <dgm:cxn modelId="{32B1E7DC-ABFD-4E03-9C5C-C88AD00612B3}" type="presOf" srcId="{922F5C77-7D9E-45D6-B5CE-B810C25C91E1}" destId="{BAC51FDA-CC94-4CBE-BFE7-5E822D392E5C}" srcOrd="1" destOrd="0" presId="urn:microsoft.com/office/officeart/2005/8/layout/radial1"/>
    <dgm:cxn modelId="{8D4FDCDE-610E-4677-9012-2AE5BB09E7FF}" type="presOf" srcId="{C886D130-9F01-4B18-BAC7-60F9B12AFEA0}" destId="{025D34CE-9403-421C-9F5B-2BB2CE102FDF}" srcOrd="0" destOrd="0" presId="urn:microsoft.com/office/officeart/2005/8/layout/radial1"/>
    <dgm:cxn modelId="{F1962AE6-AD0E-4349-BCA0-28F4F39A5204}" type="presOf" srcId="{0A8A6049-47D4-481B-A816-F8DDC633016A}" destId="{5AB438A5-615F-41D4-82B7-58B6819F8713}" srcOrd="0" destOrd="0" presId="urn:microsoft.com/office/officeart/2005/8/layout/radial1"/>
    <dgm:cxn modelId="{BE9721EA-E9B9-45FA-ADD6-D66F233F118F}" type="presOf" srcId="{FD84D0A1-215D-44D0-AE86-DCCFAA9708F7}" destId="{FDC34037-AE7F-45CF-BCCD-12C2A26512F6}" srcOrd="0" destOrd="0" presId="urn:microsoft.com/office/officeart/2005/8/layout/radial1"/>
    <dgm:cxn modelId="{54D097F6-0516-4548-B8E8-31BA422B11D0}" type="presOf" srcId="{450BA8B5-ECA1-41E3-AE93-84BC9F41A29A}" destId="{29FFA381-F6BF-41ED-AB4E-A0CF444E0402}" srcOrd="1" destOrd="0" presId="urn:microsoft.com/office/officeart/2005/8/layout/radial1"/>
    <dgm:cxn modelId="{B8216E59-3A41-4A31-A2F6-EB078BDCC274}" type="presParOf" srcId="{025D34CE-9403-421C-9F5B-2BB2CE102FDF}" destId="{AE35A94E-0AC9-4740-94CC-129E621B91A2}" srcOrd="0" destOrd="0" presId="urn:microsoft.com/office/officeart/2005/8/layout/radial1"/>
    <dgm:cxn modelId="{85BA47DA-5D8C-456A-80A7-806FAA4B5E16}" type="presParOf" srcId="{025D34CE-9403-421C-9F5B-2BB2CE102FDF}" destId="{FDC34037-AE7F-45CF-BCCD-12C2A26512F6}" srcOrd="1" destOrd="0" presId="urn:microsoft.com/office/officeart/2005/8/layout/radial1"/>
    <dgm:cxn modelId="{A47D9129-2860-4FE2-AFA8-FD516F2C3DAB}" type="presParOf" srcId="{FDC34037-AE7F-45CF-BCCD-12C2A26512F6}" destId="{721EB298-0F86-49E7-909D-D8938B925DD0}" srcOrd="0" destOrd="0" presId="urn:microsoft.com/office/officeart/2005/8/layout/radial1"/>
    <dgm:cxn modelId="{D7E049F1-26CA-410F-9C55-39502CB13C64}" type="presParOf" srcId="{025D34CE-9403-421C-9F5B-2BB2CE102FDF}" destId="{C45E9CD6-39BD-4C13-B2C6-6EBD95070989}" srcOrd="2" destOrd="0" presId="urn:microsoft.com/office/officeart/2005/8/layout/radial1"/>
    <dgm:cxn modelId="{79C7557B-ACA7-4D54-ADE2-4DB000D8B5E7}" type="presParOf" srcId="{025D34CE-9403-421C-9F5B-2BB2CE102FDF}" destId="{8B2DB65C-4941-4961-89DE-9F2BA0BE7832}" srcOrd="3" destOrd="0" presId="urn:microsoft.com/office/officeart/2005/8/layout/radial1"/>
    <dgm:cxn modelId="{6ABBF6BA-10AD-4A21-A9FF-6E1D62221E6D}" type="presParOf" srcId="{8B2DB65C-4941-4961-89DE-9F2BA0BE7832}" destId="{29FFA381-F6BF-41ED-AB4E-A0CF444E0402}" srcOrd="0" destOrd="0" presId="urn:microsoft.com/office/officeart/2005/8/layout/radial1"/>
    <dgm:cxn modelId="{FFB839A2-9DB3-4594-93D7-120B198DBB38}" type="presParOf" srcId="{025D34CE-9403-421C-9F5B-2BB2CE102FDF}" destId="{5AB438A5-615F-41D4-82B7-58B6819F8713}" srcOrd="4" destOrd="0" presId="urn:microsoft.com/office/officeart/2005/8/layout/radial1"/>
    <dgm:cxn modelId="{507E1772-A44A-43B9-94A0-2B05FECF0D66}" type="presParOf" srcId="{025D34CE-9403-421C-9F5B-2BB2CE102FDF}" destId="{62BDC478-B777-45D5-ADC6-F269D0DCFAC0}" srcOrd="5" destOrd="0" presId="urn:microsoft.com/office/officeart/2005/8/layout/radial1"/>
    <dgm:cxn modelId="{0A43132E-D407-4D48-8D9E-236F1982DA6D}" type="presParOf" srcId="{62BDC478-B777-45D5-ADC6-F269D0DCFAC0}" destId="{BAC51FDA-CC94-4CBE-BFE7-5E822D392E5C}" srcOrd="0" destOrd="0" presId="urn:microsoft.com/office/officeart/2005/8/layout/radial1"/>
    <dgm:cxn modelId="{85EBEE41-6751-40E0-89D8-804C7174A5B1}" type="presParOf" srcId="{025D34CE-9403-421C-9F5B-2BB2CE102FDF}" destId="{221F7470-D450-48DB-BA85-16D1B94BFA80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5DB899-0B72-40EE-8ECE-C4A707DCBA65}" type="doc">
      <dgm:prSet loTypeId="urn:diagrams.loki3.com/VaryingWidth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CDF0746-4BB0-4F2D-8397-FA4BE62CB748}">
      <dgm:prSet custT="1"/>
      <dgm:spPr/>
      <dgm:t>
        <a:bodyPr/>
        <a:lstStyle/>
        <a:p>
          <a:pPr rtl="0"/>
          <a:r>
            <a:rPr lang="en-CA" sz="2600" b="1" dirty="0"/>
            <a:t>80% had complaints history re quality of service and competence (delay, failure to communicate, failure to meet undertakings)</a:t>
          </a:r>
        </a:p>
      </dgm:t>
    </dgm:pt>
    <dgm:pt modelId="{647CE5D7-8133-4D95-A2FA-6EE01CA60B0D}" type="parTrans" cxnId="{13AA32A2-38C8-4F27-806A-39ED0627C0B2}">
      <dgm:prSet/>
      <dgm:spPr/>
      <dgm:t>
        <a:bodyPr/>
        <a:lstStyle/>
        <a:p>
          <a:endParaRPr lang="en-US"/>
        </a:p>
      </dgm:t>
    </dgm:pt>
    <dgm:pt modelId="{B9B662D4-4F37-4A1E-B5BD-DF44591BD54C}" type="sibTrans" cxnId="{13AA32A2-38C8-4F27-806A-39ED0627C0B2}">
      <dgm:prSet/>
      <dgm:spPr/>
      <dgm:t>
        <a:bodyPr/>
        <a:lstStyle/>
        <a:p>
          <a:endParaRPr lang="en-US"/>
        </a:p>
      </dgm:t>
    </dgm:pt>
    <dgm:pt modelId="{E3B67CAD-1D66-4C05-BA3A-19CCF0197DC5}" type="pres">
      <dgm:prSet presAssocID="{C05DB899-0B72-40EE-8ECE-C4A707DCBA65}" presName="Name0" presStyleCnt="0">
        <dgm:presLayoutVars>
          <dgm:resizeHandles/>
        </dgm:presLayoutVars>
      </dgm:prSet>
      <dgm:spPr/>
    </dgm:pt>
    <dgm:pt modelId="{29ED016B-9C30-4CF3-B598-204B29017781}" type="pres">
      <dgm:prSet presAssocID="{4CDF0746-4BB0-4F2D-8397-FA4BE62CB748}" presName="text" presStyleLbl="node1" presStyleIdx="0" presStyleCnt="1" custScaleX="166100">
        <dgm:presLayoutVars>
          <dgm:bulletEnabled val="1"/>
        </dgm:presLayoutVars>
      </dgm:prSet>
      <dgm:spPr/>
    </dgm:pt>
  </dgm:ptLst>
  <dgm:cxnLst>
    <dgm:cxn modelId="{3C131A77-753F-432A-B07D-A971B29335F4}" type="presOf" srcId="{4CDF0746-4BB0-4F2D-8397-FA4BE62CB748}" destId="{29ED016B-9C30-4CF3-B598-204B29017781}" srcOrd="0" destOrd="0" presId="urn:diagrams.loki3.com/VaryingWidthList"/>
    <dgm:cxn modelId="{304D5781-C14B-42A4-A54D-F2932719D028}" type="presOf" srcId="{C05DB899-0B72-40EE-8ECE-C4A707DCBA65}" destId="{E3B67CAD-1D66-4C05-BA3A-19CCF0197DC5}" srcOrd="0" destOrd="0" presId="urn:diagrams.loki3.com/VaryingWidthList"/>
    <dgm:cxn modelId="{13AA32A2-38C8-4F27-806A-39ED0627C0B2}" srcId="{C05DB899-0B72-40EE-8ECE-C4A707DCBA65}" destId="{4CDF0746-4BB0-4F2D-8397-FA4BE62CB748}" srcOrd="0" destOrd="0" parTransId="{647CE5D7-8133-4D95-A2FA-6EE01CA60B0D}" sibTransId="{B9B662D4-4F37-4A1E-B5BD-DF44591BD54C}"/>
    <dgm:cxn modelId="{ED8D429B-F619-412B-9B3E-0F428D0FD955}" type="presParOf" srcId="{E3B67CAD-1D66-4C05-BA3A-19CCF0197DC5}" destId="{29ED016B-9C30-4CF3-B598-204B29017781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A5CAA1-C1E9-4CA1-A19D-C3236F86B654}" type="doc">
      <dgm:prSet loTypeId="urn:diagrams.loki3.com/VaryingWidth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F1E4391-A886-4EAC-9635-E25C8CD4E490}">
      <dgm:prSet custT="1"/>
      <dgm:spPr/>
      <dgm:t>
        <a:bodyPr/>
        <a:lstStyle/>
        <a:p>
          <a:pPr rtl="0"/>
          <a:r>
            <a:rPr lang="en-CA" sz="2600" b="1" dirty="0"/>
            <a:t>50% had reported civil judgments and bankruptcy</a:t>
          </a:r>
        </a:p>
      </dgm:t>
    </dgm:pt>
    <dgm:pt modelId="{B0794A9E-AFD6-4611-AA90-FC819E0D9716}" type="parTrans" cxnId="{A946E1AC-F314-4333-8AD3-39BE438B61C2}">
      <dgm:prSet/>
      <dgm:spPr/>
      <dgm:t>
        <a:bodyPr/>
        <a:lstStyle/>
        <a:p>
          <a:endParaRPr lang="en-US"/>
        </a:p>
      </dgm:t>
    </dgm:pt>
    <dgm:pt modelId="{7CE6EF8A-082C-4CFA-9A57-14F01559282F}" type="sibTrans" cxnId="{A946E1AC-F314-4333-8AD3-39BE438B61C2}">
      <dgm:prSet/>
      <dgm:spPr/>
      <dgm:t>
        <a:bodyPr/>
        <a:lstStyle/>
        <a:p>
          <a:endParaRPr lang="en-US"/>
        </a:p>
      </dgm:t>
    </dgm:pt>
    <dgm:pt modelId="{615C0FBE-8405-48B5-9367-1266CC8D015F}" type="pres">
      <dgm:prSet presAssocID="{8CA5CAA1-C1E9-4CA1-A19D-C3236F86B654}" presName="Name0" presStyleCnt="0">
        <dgm:presLayoutVars>
          <dgm:resizeHandles/>
        </dgm:presLayoutVars>
      </dgm:prSet>
      <dgm:spPr/>
    </dgm:pt>
    <dgm:pt modelId="{D622A130-5FAD-4AAD-9B1D-181CE9F56300}" type="pres">
      <dgm:prSet presAssocID="{9F1E4391-A886-4EAC-9635-E25C8CD4E490}" presName="text" presStyleLbl="node1" presStyleIdx="0" presStyleCnt="1">
        <dgm:presLayoutVars>
          <dgm:bulletEnabled val="1"/>
        </dgm:presLayoutVars>
      </dgm:prSet>
      <dgm:spPr/>
    </dgm:pt>
  </dgm:ptLst>
  <dgm:cxnLst>
    <dgm:cxn modelId="{4BB1033F-2247-45A9-B5A0-0208426ADD98}" type="presOf" srcId="{8CA5CAA1-C1E9-4CA1-A19D-C3236F86B654}" destId="{615C0FBE-8405-48B5-9367-1266CC8D015F}" srcOrd="0" destOrd="0" presId="urn:diagrams.loki3.com/VaryingWidthList"/>
    <dgm:cxn modelId="{A946E1AC-F314-4333-8AD3-39BE438B61C2}" srcId="{8CA5CAA1-C1E9-4CA1-A19D-C3236F86B654}" destId="{9F1E4391-A886-4EAC-9635-E25C8CD4E490}" srcOrd="0" destOrd="0" parTransId="{B0794A9E-AFD6-4611-AA90-FC819E0D9716}" sibTransId="{7CE6EF8A-082C-4CFA-9A57-14F01559282F}"/>
    <dgm:cxn modelId="{EBA39EB0-0CFE-488C-93DD-5DE12B699DDC}" type="presOf" srcId="{9F1E4391-A886-4EAC-9635-E25C8CD4E490}" destId="{D622A130-5FAD-4AAD-9B1D-181CE9F56300}" srcOrd="0" destOrd="0" presId="urn:diagrams.loki3.com/VaryingWidthList"/>
    <dgm:cxn modelId="{C1CF0EFF-80F0-49BD-B3E5-E39AE1663EF1}" type="presParOf" srcId="{615C0FBE-8405-48B5-9367-1266CC8D015F}" destId="{D622A130-5FAD-4AAD-9B1D-181CE9F56300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61C593-37BB-48F9-8CA5-60957FD66256}" type="doc">
      <dgm:prSet loTypeId="urn:diagrams.loki3.com/VaryingWidthList" loCatId="list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529235E-6144-4FBB-AF33-EACCF31C98A7}">
      <dgm:prSet/>
      <dgm:spPr/>
      <dgm:t>
        <a:bodyPr/>
        <a:lstStyle/>
        <a:p>
          <a:pPr rtl="0"/>
          <a:r>
            <a:rPr lang="en-CA" b="1" dirty="0"/>
            <a:t>Most often in general practice, and either sole practitioners or in terms of three or fewer lawyers</a:t>
          </a:r>
        </a:p>
      </dgm:t>
    </dgm:pt>
    <dgm:pt modelId="{F9C77485-6A3A-4275-BEA1-D37236C5063D}" type="parTrans" cxnId="{8F7406B0-509D-4B45-83FA-FFF12F22FD1D}">
      <dgm:prSet/>
      <dgm:spPr/>
      <dgm:t>
        <a:bodyPr/>
        <a:lstStyle/>
        <a:p>
          <a:endParaRPr lang="en-US"/>
        </a:p>
      </dgm:t>
    </dgm:pt>
    <dgm:pt modelId="{6E009800-1A58-410D-8C19-FEDB6108BDFD}" type="sibTrans" cxnId="{8F7406B0-509D-4B45-83FA-FFF12F22FD1D}">
      <dgm:prSet/>
      <dgm:spPr/>
      <dgm:t>
        <a:bodyPr/>
        <a:lstStyle/>
        <a:p>
          <a:endParaRPr lang="en-US"/>
        </a:p>
      </dgm:t>
    </dgm:pt>
    <dgm:pt modelId="{0CBBA598-72B9-4CDE-A074-8B0ACFED1ECF}" type="pres">
      <dgm:prSet presAssocID="{E661C593-37BB-48F9-8CA5-60957FD66256}" presName="Name0" presStyleCnt="0">
        <dgm:presLayoutVars>
          <dgm:resizeHandles/>
        </dgm:presLayoutVars>
      </dgm:prSet>
      <dgm:spPr/>
    </dgm:pt>
    <dgm:pt modelId="{79EB29AA-6CBF-4E63-AA09-9D8EF50197DB}" type="pres">
      <dgm:prSet presAssocID="{C529235E-6144-4FBB-AF33-EACCF31C98A7}" presName="text" presStyleLbl="node1" presStyleIdx="0" presStyleCnt="1">
        <dgm:presLayoutVars>
          <dgm:bulletEnabled val="1"/>
        </dgm:presLayoutVars>
      </dgm:prSet>
      <dgm:spPr/>
    </dgm:pt>
  </dgm:ptLst>
  <dgm:cxnLst>
    <dgm:cxn modelId="{8F7406B0-509D-4B45-83FA-FFF12F22FD1D}" srcId="{E661C593-37BB-48F9-8CA5-60957FD66256}" destId="{C529235E-6144-4FBB-AF33-EACCF31C98A7}" srcOrd="0" destOrd="0" parTransId="{F9C77485-6A3A-4275-BEA1-D37236C5063D}" sibTransId="{6E009800-1A58-410D-8C19-FEDB6108BDFD}"/>
    <dgm:cxn modelId="{A7DC8ED4-D3AF-4BD9-9D13-F563F3FCE34A}" type="presOf" srcId="{C529235E-6144-4FBB-AF33-EACCF31C98A7}" destId="{79EB29AA-6CBF-4E63-AA09-9D8EF50197DB}" srcOrd="0" destOrd="0" presId="urn:diagrams.loki3.com/VaryingWidthList"/>
    <dgm:cxn modelId="{382BD1E2-037B-43BC-9088-E9C4768A8246}" type="presOf" srcId="{E661C593-37BB-48F9-8CA5-60957FD66256}" destId="{0CBBA598-72B9-4CDE-A074-8B0ACFED1ECF}" srcOrd="0" destOrd="0" presId="urn:diagrams.loki3.com/VaryingWidthList"/>
    <dgm:cxn modelId="{937784C1-E60F-4973-A574-B1EA938119F5}" type="presParOf" srcId="{0CBBA598-72B9-4CDE-A074-8B0ACFED1ECF}" destId="{79EB29AA-6CBF-4E63-AA09-9D8EF50197DB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458D67-BEA5-42EF-B3DE-E7E9A7F76E35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5A41DF-FE77-48E2-91BD-A80F2687C091}">
      <dgm:prSet custT="1"/>
      <dgm:spPr/>
      <dgm:t>
        <a:bodyPr/>
        <a:lstStyle/>
        <a:p>
          <a:pPr rtl="0"/>
          <a:r>
            <a:rPr lang="en-CA" sz="2600" b="1" dirty="0"/>
            <a:t>Lawyers &lt; 20 years at the Bar</a:t>
          </a:r>
        </a:p>
      </dgm:t>
    </dgm:pt>
    <dgm:pt modelId="{72A9F122-CE7A-4660-A258-99C9B235408C}" type="parTrans" cxnId="{A55753AC-B8FF-4C8C-9813-2BFED08F994F}">
      <dgm:prSet/>
      <dgm:spPr/>
      <dgm:t>
        <a:bodyPr/>
        <a:lstStyle/>
        <a:p>
          <a:endParaRPr lang="en-US"/>
        </a:p>
      </dgm:t>
    </dgm:pt>
    <dgm:pt modelId="{0C6EE9EA-E358-4148-827A-671AA0B554ED}" type="sibTrans" cxnId="{A55753AC-B8FF-4C8C-9813-2BFED08F994F}">
      <dgm:prSet/>
      <dgm:spPr/>
      <dgm:t>
        <a:bodyPr/>
        <a:lstStyle/>
        <a:p>
          <a:endParaRPr lang="en-US"/>
        </a:p>
      </dgm:t>
    </dgm:pt>
    <dgm:pt modelId="{659B7BE3-F690-4FF0-AB58-8E5239309CE1}">
      <dgm:prSet/>
      <dgm:spPr/>
      <dgm:t>
        <a:bodyPr/>
        <a:lstStyle/>
        <a:p>
          <a:r>
            <a:rPr lang="en-CA" b="1" dirty="0"/>
            <a:t>Mental illness or addiction</a:t>
          </a:r>
          <a:endParaRPr lang="en-US" b="1" dirty="0"/>
        </a:p>
      </dgm:t>
    </dgm:pt>
    <dgm:pt modelId="{F9198EA3-358F-4E5E-A979-17A4B462B765}" type="parTrans" cxnId="{5A419CF6-28ED-4749-B98C-385055BAE611}">
      <dgm:prSet/>
      <dgm:spPr/>
      <dgm:t>
        <a:bodyPr/>
        <a:lstStyle/>
        <a:p>
          <a:endParaRPr lang="en-US"/>
        </a:p>
      </dgm:t>
    </dgm:pt>
    <dgm:pt modelId="{F0AD2CB6-DA41-481E-BB02-D4A0B684E537}" type="sibTrans" cxnId="{5A419CF6-28ED-4749-B98C-385055BAE611}">
      <dgm:prSet/>
      <dgm:spPr/>
      <dgm:t>
        <a:bodyPr/>
        <a:lstStyle/>
        <a:p>
          <a:endParaRPr lang="en-US"/>
        </a:p>
      </dgm:t>
    </dgm:pt>
    <dgm:pt modelId="{0C671C88-BFD8-49E8-9347-C233DA19F01A}">
      <dgm:prSet/>
      <dgm:spPr/>
      <dgm:t>
        <a:bodyPr/>
        <a:lstStyle/>
        <a:p>
          <a:r>
            <a:rPr lang="en-CA" b="1" dirty="0"/>
            <a:t>Male and female</a:t>
          </a:r>
          <a:endParaRPr lang="en-US" b="1" dirty="0"/>
        </a:p>
      </dgm:t>
    </dgm:pt>
    <dgm:pt modelId="{EF193553-65EB-4575-A4AD-AF5E842051A6}" type="parTrans" cxnId="{C53A2C8C-2E8B-436F-AC0E-92393AA728B0}">
      <dgm:prSet/>
      <dgm:spPr/>
      <dgm:t>
        <a:bodyPr/>
        <a:lstStyle/>
        <a:p>
          <a:endParaRPr lang="en-US"/>
        </a:p>
      </dgm:t>
    </dgm:pt>
    <dgm:pt modelId="{0EA2A417-E440-4F47-94AD-42FB4D0C6FD2}" type="sibTrans" cxnId="{C53A2C8C-2E8B-436F-AC0E-92393AA728B0}">
      <dgm:prSet/>
      <dgm:spPr/>
      <dgm:t>
        <a:bodyPr/>
        <a:lstStyle/>
        <a:p>
          <a:endParaRPr lang="en-US"/>
        </a:p>
      </dgm:t>
    </dgm:pt>
    <dgm:pt modelId="{EB069FE2-9625-401F-AE4C-6CEC5066CE59}">
      <dgm:prSet/>
      <dgm:spPr/>
      <dgm:t>
        <a:bodyPr/>
        <a:lstStyle/>
        <a:p>
          <a:r>
            <a:rPr lang="en-CA" b="1" dirty="0"/>
            <a:t>Smaller ‘thefts’ – i.e. ‘negligent misappropriation’</a:t>
          </a:r>
          <a:endParaRPr lang="en-US" b="1" dirty="0"/>
        </a:p>
      </dgm:t>
    </dgm:pt>
    <dgm:pt modelId="{EE29E50A-B23C-4148-B5B7-ADA53FD30AEC}" type="parTrans" cxnId="{10FCDCF2-8688-4ACD-A703-5C25BD6F5FCA}">
      <dgm:prSet/>
      <dgm:spPr/>
      <dgm:t>
        <a:bodyPr/>
        <a:lstStyle/>
        <a:p>
          <a:endParaRPr lang="en-US"/>
        </a:p>
      </dgm:t>
    </dgm:pt>
    <dgm:pt modelId="{A4446E81-645F-448B-810E-15177541117A}" type="sibTrans" cxnId="{10FCDCF2-8688-4ACD-A703-5C25BD6F5FCA}">
      <dgm:prSet/>
      <dgm:spPr/>
      <dgm:t>
        <a:bodyPr/>
        <a:lstStyle/>
        <a:p>
          <a:endParaRPr lang="en-US"/>
        </a:p>
      </dgm:t>
    </dgm:pt>
    <dgm:pt modelId="{8C48665A-EE5C-4510-829E-AC31EB9B1423}" type="pres">
      <dgm:prSet presAssocID="{BC458D67-BEA5-42EF-B3DE-E7E9A7F76E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6CB785-6DE1-4FA2-BE7F-713D84586838}" type="pres">
      <dgm:prSet presAssocID="{965A41DF-FE77-48E2-91BD-A80F2687C091}" presName="root1" presStyleCnt="0"/>
      <dgm:spPr/>
    </dgm:pt>
    <dgm:pt modelId="{5463D755-F92B-4DD4-AC2F-7D73A06030B5}" type="pres">
      <dgm:prSet presAssocID="{965A41DF-FE77-48E2-91BD-A80F2687C091}" presName="LevelOneTextNode" presStyleLbl="node0" presStyleIdx="0" presStyleCnt="1">
        <dgm:presLayoutVars>
          <dgm:chPref val="3"/>
        </dgm:presLayoutVars>
      </dgm:prSet>
      <dgm:spPr/>
    </dgm:pt>
    <dgm:pt modelId="{E4ED67D4-CAFD-4F58-9CCB-449C8AC76344}" type="pres">
      <dgm:prSet presAssocID="{965A41DF-FE77-48E2-91BD-A80F2687C091}" presName="level2hierChild" presStyleCnt="0"/>
      <dgm:spPr/>
    </dgm:pt>
    <dgm:pt modelId="{F23DEF44-8DA1-4448-A78B-89D6243D4D44}" type="pres">
      <dgm:prSet presAssocID="{F9198EA3-358F-4E5E-A979-17A4B462B765}" presName="conn2-1" presStyleLbl="parChTrans1D2" presStyleIdx="0" presStyleCnt="3"/>
      <dgm:spPr/>
    </dgm:pt>
    <dgm:pt modelId="{18A8B57F-0C8B-4075-92E0-7546261EB926}" type="pres">
      <dgm:prSet presAssocID="{F9198EA3-358F-4E5E-A979-17A4B462B765}" presName="connTx" presStyleLbl="parChTrans1D2" presStyleIdx="0" presStyleCnt="3"/>
      <dgm:spPr/>
    </dgm:pt>
    <dgm:pt modelId="{450DC40C-2301-48A3-B517-F0DCF1C059D3}" type="pres">
      <dgm:prSet presAssocID="{659B7BE3-F690-4FF0-AB58-8E5239309CE1}" presName="root2" presStyleCnt="0"/>
      <dgm:spPr/>
    </dgm:pt>
    <dgm:pt modelId="{DC41A413-F337-4CE2-A6CC-D15A88EDA486}" type="pres">
      <dgm:prSet presAssocID="{659B7BE3-F690-4FF0-AB58-8E5239309CE1}" presName="LevelTwoTextNode" presStyleLbl="node2" presStyleIdx="0" presStyleCnt="3">
        <dgm:presLayoutVars>
          <dgm:chPref val="3"/>
        </dgm:presLayoutVars>
      </dgm:prSet>
      <dgm:spPr/>
    </dgm:pt>
    <dgm:pt modelId="{A2D9708B-FDAA-4E1B-BAA4-AAB5B73DD1BF}" type="pres">
      <dgm:prSet presAssocID="{659B7BE3-F690-4FF0-AB58-8E5239309CE1}" presName="level3hierChild" presStyleCnt="0"/>
      <dgm:spPr/>
    </dgm:pt>
    <dgm:pt modelId="{5BBBD506-E0AA-4D76-83CE-92FD904AAC41}" type="pres">
      <dgm:prSet presAssocID="{EF193553-65EB-4575-A4AD-AF5E842051A6}" presName="conn2-1" presStyleLbl="parChTrans1D2" presStyleIdx="1" presStyleCnt="3"/>
      <dgm:spPr/>
    </dgm:pt>
    <dgm:pt modelId="{B82B34A7-9390-4198-AE24-A7C48D05CC3C}" type="pres">
      <dgm:prSet presAssocID="{EF193553-65EB-4575-A4AD-AF5E842051A6}" presName="connTx" presStyleLbl="parChTrans1D2" presStyleIdx="1" presStyleCnt="3"/>
      <dgm:spPr/>
    </dgm:pt>
    <dgm:pt modelId="{A1897B0F-E2D3-4317-A208-B5B55855163B}" type="pres">
      <dgm:prSet presAssocID="{0C671C88-BFD8-49E8-9347-C233DA19F01A}" presName="root2" presStyleCnt="0"/>
      <dgm:spPr/>
    </dgm:pt>
    <dgm:pt modelId="{CCC27BEA-6459-44ED-84F7-8838D5385D78}" type="pres">
      <dgm:prSet presAssocID="{0C671C88-BFD8-49E8-9347-C233DA19F01A}" presName="LevelTwoTextNode" presStyleLbl="node2" presStyleIdx="1" presStyleCnt="3">
        <dgm:presLayoutVars>
          <dgm:chPref val="3"/>
        </dgm:presLayoutVars>
      </dgm:prSet>
      <dgm:spPr/>
    </dgm:pt>
    <dgm:pt modelId="{26ADF91F-6957-404C-92CC-AECC4E76D29C}" type="pres">
      <dgm:prSet presAssocID="{0C671C88-BFD8-49E8-9347-C233DA19F01A}" presName="level3hierChild" presStyleCnt="0"/>
      <dgm:spPr/>
    </dgm:pt>
    <dgm:pt modelId="{4F4572EB-01BB-43D3-8F49-77B548D7C0A9}" type="pres">
      <dgm:prSet presAssocID="{EE29E50A-B23C-4148-B5B7-ADA53FD30AEC}" presName="conn2-1" presStyleLbl="parChTrans1D2" presStyleIdx="2" presStyleCnt="3"/>
      <dgm:spPr/>
    </dgm:pt>
    <dgm:pt modelId="{340FF278-C47B-43E2-AC04-5B4A4166B8E8}" type="pres">
      <dgm:prSet presAssocID="{EE29E50A-B23C-4148-B5B7-ADA53FD30AEC}" presName="connTx" presStyleLbl="parChTrans1D2" presStyleIdx="2" presStyleCnt="3"/>
      <dgm:spPr/>
    </dgm:pt>
    <dgm:pt modelId="{670EEFD1-3C14-499F-B08C-8549B5C004B3}" type="pres">
      <dgm:prSet presAssocID="{EB069FE2-9625-401F-AE4C-6CEC5066CE59}" presName="root2" presStyleCnt="0"/>
      <dgm:spPr/>
    </dgm:pt>
    <dgm:pt modelId="{F4FB4F48-59D6-4AD3-A769-DB9568B109E9}" type="pres">
      <dgm:prSet presAssocID="{EB069FE2-9625-401F-AE4C-6CEC5066CE59}" presName="LevelTwoTextNode" presStyleLbl="node2" presStyleIdx="2" presStyleCnt="3">
        <dgm:presLayoutVars>
          <dgm:chPref val="3"/>
        </dgm:presLayoutVars>
      </dgm:prSet>
      <dgm:spPr/>
    </dgm:pt>
    <dgm:pt modelId="{A087BA05-B3C1-49EF-84A9-C4EDC4E4A547}" type="pres">
      <dgm:prSet presAssocID="{EB069FE2-9625-401F-AE4C-6CEC5066CE59}" presName="level3hierChild" presStyleCnt="0"/>
      <dgm:spPr/>
    </dgm:pt>
  </dgm:ptLst>
  <dgm:cxnLst>
    <dgm:cxn modelId="{B5A4A51B-9ED4-44BD-80D7-AFA4418D466E}" type="presOf" srcId="{965A41DF-FE77-48E2-91BD-A80F2687C091}" destId="{5463D755-F92B-4DD4-AC2F-7D73A06030B5}" srcOrd="0" destOrd="0" presId="urn:microsoft.com/office/officeart/2005/8/layout/hierarchy2"/>
    <dgm:cxn modelId="{A23B5F3B-2A27-45CD-88BC-36A6E2F24844}" type="presOf" srcId="{EB069FE2-9625-401F-AE4C-6CEC5066CE59}" destId="{F4FB4F48-59D6-4AD3-A769-DB9568B109E9}" srcOrd="0" destOrd="0" presId="urn:microsoft.com/office/officeart/2005/8/layout/hierarchy2"/>
    <dgm:cxn modelId="{6A986C5E-CCDD-426C-92E5-CD7461C537A9}" type="presOf" srcId="{EE29E50A-B23C-4148-B5B7-ADA53FD30AEC}" destId="{4F4572EB-01BB-43D3-8F49-77B548D7C0A9}" srcOrd="0" destOrd="0" presId="urn:microsoft.com/office/officeart/2005/8/layout/hierarchy2"/>
    <dgm:cxn modelId="{EB9F9C5F-0736-49DF-BF30-5455726C8EBE}" type="presOf" srcId="{F9198EA3-358F-4E5E-A979-17A4B462B765}" destId="{F23DEF44-8DA1-4448-A78B-89D6243D4D44}" srcOrd="0" destOrd="0" presId="urn:microsoft.com/office/officeart/2005/8/layout/hierarchy2"/>
    <dgm:cxn modelId="{C8970C77-0905-430B-A97D-5C992089EE83}" type="presOf" srcId="{F9198EA3-358F-4E5E-A979-17A4B462B765}" destId="{18A8B57F-0C8B-4075-92E0-7546261EB926}" srcOrd="1" destOrd="0" presId="urn:microsoft.com/office/officeart/2005/8/layout/hierarchy2"/>
    <dgm:cxn modelId="{29E9EF7F-1D56-4701-8BF3-ED8C10BC976A}" type="presOf" srcId="{BC458D67-BEA5-42EF-B3DE-E7E9A7F76E35}" destId="{8C48665A-EE5C-4510-829E-AC31EB9B1423}" srcOrd="0" destOrd="0" presId="urn:microsoft.com/office/officeart/2005/8/layout/hierarchy2"/>
    <dgm:cxn modelId="{C53A2C8C-2E8B-436F-AC0E-92393AA728B0}" srcId="{965A41DF-FE77-48E2-91BD-A80F2687C091}" destId="{0C671C88-BFD8-49E8-9347-C233DA19F01A}" srcOrd="1" destOrd="0" parTransId="{EF193553-65EB-4575-A4AD-AF5E842051A6}" sibTransId="{0EA2A417-E440-4F47-94AD-42FB4D0C6FD2}"/>
    <dgm:cxn modelId="{832E1390-955E-4DEE-9E69-80047913BC7A}" type="presOf" srcId="{EE29E50A-B23C-4148-B5B7-ADA53FD30AEC}" destId="{340FF278-C47B-43E2-AC04-5B4A4166B8E8}" srcOrd="1" destOrd="0" presId="urn:microsoft.com/office/officeart/2005/8/layout/hierarchy2"/>
    <dgm:cxn modelId="{854F819B-F18C-4996-A652-AD282011BE64}" type="presOf" srcId="{EF193553-65EB-4575-A4AD-AF5E842051A6}" destId="{B82B34A7-9390-4198-AE24-A7C48D05CC3C}" srcOrd="1" destOrd="0" presId="urn:microsoft.com/office/officeart/2005/8/layout/hierarchy2"/>
    <dgm:cxn modelId="{A55753AC-B8FF-4C8C-9813-2BFED08F994F}" srcId="{BC458D67-BEA5-42EF-B3DE-E7E9A7F76E35}" destId="{965A41DF-FE77-48E2-91BD-A80F2687C091}" srcOrd="0" destOrd="0" parTransId="{72A9F122-CE7A-4660-A258-99C9B235408C}" sibTransId="{0C6EE9EA-E358-4148-827A-671AA0B554ED}"/>
    <dgm:cxn modelId="{B38A03CC-EB93-4907-A661-63B115634D28}" type="presOf" srcId="{659B7BE3-F690-4FF0-AB58-8E5239309CE1}" destId="{DC41A413-F337-4CE2-A6CC-D15A88EDA486}" srcOrd="0" destOrd="0" presId="urn:microsoft.com/office/officeart/2005/8/layout/hierarchy2"/>
    <dgm:cxn modelId="{10FCDCF2-8688-4ACD-A703-5C25BD6F5FCA}" srcId="{965A41DF-FE77-48E2-91BD-A80F2687C091}" destId="{EB069FE2-9625-401F-AE4C-6CEC5066CE59}" srcOrd="2" destOrd="0" parTransId="{EE29E50A-B23C-4148-B5B7-ADA53FD30AEC}" sibTransId="{A4446E81-645F-448B-810E-15177541117A}"/>
    <dgm:cxn modelId="{5A419CF6-28ED-4749-B98C-385055BAE611}" srcId="{965A41DF-FE77-48E2-91BD-A80F2687C091}" destId="{659B7BE3-F690-4FF0-AB58-8E5239309CE1}" srcOrd="0" destOrd="0" parTransId="{F9198EA3-358F-4E5E-A979-17A4B462B765}" sibTransId="{F0AD2CB6-DA41-481E-BB02-D4A0B684E537}"/>
    <dgm:cxn modelId="{A95BC2F9-18FC-4746-B29D-CB8755359ACF}" type="presOf" srcId="{0C671C88-BFD8-49E8-9347-C233DA19F01A}" destId="{CCC27BEA-6459-44ED-84F7-8838D5385D78}" srcOrd="0" destOrd="0" presId="urn:microsoft.com/office/officeart/2005/8/layout/hierarchy2"/>
    <dgm:cxn modelId="{A015C4FA-0DA8-454B-AADE-B0D3475B2178}" type="presOf" srcId="{EF193553-65EB-4575-A4AD-AF5E842051A6}" destId="{5BBBD506-E0AA-4D76-83CE-92FD904AAC41}" srcOrd="0" destOrd="0" presId="urn:microsoft.com/office/officeart/2005/8/layout/hierarchy2"/>
    <dgm:cxn modelId="{D31AC243-2116-4384-BF47-8B33A14D822D}" type="presParOf" srcId="{8C48665A-EE5C-4510-829E-AC31EB9B1423}" destId="{056CB785-6DE1-4FA2-BE7F-713D84586838}" srcOrd="0" destOrd="0" presId="urn:microsoft.com/office/officeart/2005/8/layout/hierarchy2"/>
    <dgm:cxn modelId="{9CBF235D-8F16-4C73-AAAA-26E06B00A6E9}" type="presParOf" srcId="{056CB785-6DE1-4FA2-BE7F-713D84586838}" destId="{5463D755-F92B-4DD4-AC2F-7D73A06030B5}" srcOrd="0" destOrd="0" presId="urn:microsoft.com/office/officeart/2005/8/layout/hierarchy2"/>
    <dgm:cxn modelId="{72B30533-A37A-494E-AB04-4D829423249D}" type="presParOf" srcId="{056CB785-6DE1-4FA2-BE7F-713D84586838}" destId="{E4ED67D4-CAFD-4F58-9CCB-449C8AC76344}" srcOrd="1" destOrd="0" presId="urn:microsoft.com/office/officeart/2005/8/layout/hierarchy2"/>
    <dgm:cxn modelId="{621A13F0-1E25-4D57-92BD-392DF85C8791}" type="presParOf" srcId="{E4ED67D4-CAFD-4F58-9CCB-449C8AC76344}" destId="{F23DEF44-8DA1-4448-A78B-89D6243D4D44}" srcOrd="0" destOrd="0" presId="urn:microsoft.com/office/officeart/2005/8/layout/hierarchy2"/>
    <dgm:cxn modelId="{D1961DB5-3469-4E01-8092-FC4AA9471508}" type="presParOf" srcId="{F23DEF44-8DA1-4448-A78B-89D6243D4D44}" destId="{18A8B57F-0C8B-4075-92E0-7546261EB926}" srcOrd="0" destOrd="0" presId="urn:microsoft.com/office/officeart/2005/8/layout/hierarchy2"/>
    <dgm:cxn modelId="{EA2D4D8F-F2BB-4D6A-B5CF-4B1FCA74BE72}" type="presParOf" srcId="{E4ED67D4-CAFD-4F58-9CCB-449C8AC76344}" destId="{450DC40C-2301-48A3-B517-F0DCF1C059D3}" srcOrd="1" destOrd="0" presId="urn:microsoft.com/office/officeart/2005/8/layout/hierarchy2"/>
    <dgm:cxn modelId="{D90449AC-D240-446F-B3F5-3771E3877E8A}" type="presParOf" srcId="{450DC40C-2301-48A3-B517-F0DCF1C059D3}" destId="{DC41A413-F337-4CE2-A6CC-D15A88EDA486}" srcOrd="0" destOrd="0" presId="urn:microsoft.com/office/officeart/2005/8/layout/hierarchy2"/>
    <dgm:cxn modelId="{3EE89413-4EC5-46BA-B205-B6F95A7A5A2F}" type="presParOf" srcId="{450DC40C-2301-48A3-B517-F0DCF1C059D3}" destId="{A2D9708B-FDAA-4E1B-BAA4-AAB5B73DD1BF}" srcOrd="1" destOrd="0" presId="urn:microsoft.com/office/officeart/2005/8/layout/hierarchy2"/>
    <dgm:cxn modelId="{691641C0-6877-47C5-ACFC-A39E4D822746}" type="presParOf" srcId="{E4ED67D4-CAFD-4F58-9CCB-449C8AC76344}" destId="{5BBBD506-E0AA-4D76-83CE-92FD904AAC41}" srcOrd="2" destOrd="0" presId="urn:microsoft.com/office/officeart/2005/8/layout/hierarchy2"/>
    <dgm:cxn modelId="{66156CB2-A21B-4744-8EDB-898F4FB05717}" type="presParOf" srcId="{5BBBD506-E0AA-4D76-83CE-92FD904AAC41}" destId="{B82B34A7-9390-4198-AE24-A7C48D05CC3C}" srcOrd="0" destOrd="0" presId="urn:microsoft.com/office/officeart/2005/8/layout/hierarchy2"/>
    <dgm:cxn modelId="{2F773E5C-CA67-4AD2-B86A-E32B40A11279}" type="presParOf" srcId="{E4ED67D4-CAFD-4F58-9CCB-449C8AC76344}" destId="{A1897B0F-E2D3-4317-A208-B5B55855163B}" srcOrd="3" destOrd="0" presId="urn:microsoft.com/office/officeart/2005/8/layout/hierarchy2"/>
    <dgm:cxn modelId="{DA32460A-6159-46D6-BC2C-6B6AB712B114}" type="presParOf" srcId="{A1897B0F-E2D3-4317-A208-B5B55855163B}" destId="{CCC27BEA-6459-44ED-84F7-8838D5385D78}" srcOrd="0" destOrd="0" presId="urn:microsoft.com/office/officeart/2005/8/layout/hierarchy2"/>
    <dgm:cxn modelId="{1087032C-EE34-4D0C-8FEC-AF4D1FEA31F9}" type="presParOf" srcId="{A1897B0F-E2D3-4317-A208-B5B55855163B}" destId="{26ADF91F-6957-404C-92CC-AECC4E76D29C}" srcOrd="1" destOrd="0" presId="urn:microsoft.com/office/officeart/2005/8/layout/hierarchy2"/>
    <dgm:cxn modelId="{7C238024-1C38-4119-B33F-1281697FA0BC}" type="presParOf" srcId="{E4ED67D4-CAFD-4F58-9CCB-449C8AC76344}" destId="{4F4572EB-01BB-43D3-8F49-77B548D7C0A9}" srcOrd="4" destOrd="0" presId="urn:microsoft.com/office/officeart/2005/8/layout/hierarchy2"/>
    <dgm:cxn modelId="{5831AB8B-340B-44FB-A485-3C4DDABD72E2}" type="presParOf" srcId="{4F4572EB-01BB-43D3-8F49-77B548D7C0A9}" destId="{340FF278-C47B-43E2-AC04-5B4A4166B8E8}" srcOrd="0" destOrd="0" presId="urn:microsoft.com/office/officeart/2005/8/layout/hierarchy2"/>
    <dgm:cxn modelId="{AA52FA10-F6E0-41B7-8B86-ADF0D58EC3B1}" type="presParOf" srcId="{E4ED67D4-CAFD-4F58-9CCB-449C8AC76344}" destId="{670EEFD1-3C14-499F-B08C-8549B5C004B3}" srcOrd="5" destOrd="0" presId="urn:microsoft.com/office/officeart/2005/8/layout/hierarchy2"/>
    <dgm:cxn modelId="{92AA7D83-864E-4FD0-8574-129B24A12804}" type="presParOf" srcId="{670EEFD1-3C14-499F-B08C-8549B5C004B3}" destId="{F4FB4F48-59D6-4AD3-A769-DB9568B109E9}" srcOrd="0" destOrd="0" presId="urn:microsoft.com/office/officeart/2005/8/layout/hierarchy2"/>
    <dgm:cxn modelId="{1D162BC0-6005-43BF-964C-7890619A4322}" type="presParOf" srcId="{670EEFD1-3C14-499F-B08C-8549B5C004B3}" destId="{A087BA05-B3C1-49EF-84A9-C4EDC4E4A54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0452C2-748C-40EA-BD71-0E051005A4B4}" type="doc">
      <dgm:prSet loTypeId="urn:microsoft.com/office/officeart/2005/8/layout/hierarchy4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00C4D74-2F0E-445A-92E5-19BEF4D8442C}">
      <dgm:prSet/>
      <dgm:spPr/>
      <dgm:t>
        <a:bodyPr/>
        <a:lstStyle/>
        <a:p>
          <a:pPr rtl="0"/>
          <a:r>
            <a:rPr lang="en-CA" b="1" dirty="0"/>
            <a:t>Failure to maintain the required books, records and accounts in a timely and effective manner</a:t>
          </a:r>
        </a:p>
      </dgm:t>
    </dgm:pt>
    <dgm:pt modelId="{4619F5CC-18E8-424A-95F1-7ADE812BDD5A}" type="parTrans" cxnId="{C9EB581C-F739-4176-8F20-A8C29DDA783E}">
      <dgm:prSet/>
      <dgm:spPr/>
      <dgm:t>
        <a:bodyPr/>
        <a:lstStyle/>
        <a:p>
          <a:endParaRPr lang="en-US" b="1"/>
        </a:p>
      </dgm:t>
    </dgm:pt>
    <dgm:pt modelId="{671AC73E-D84A-4C3A-B2AA-3FE88538B166}" type="sibTrans" cxnId="{C9EB581C-F739-4176-8F20-A8C29DDA783E}">
      <dgm:prSet/>
      <dgm:spPr/>
      <dgm:t>
        <a:bodyPr/>
        <a:lstStyle/>
        <a:p>
          <a:endParaRPr lang="en-US" b="1"/>
        </a:p>
      </dgm:t>
    </dgm:pt>
    <dgm:pt modelId="{0EFC9C73-5A39-40A4-A0B1-D57B6CBEE2C6}">
      <dgm:prSet/>
      <dgm:spPr/>
      <dgm:t>
        <a:bodyPr/>
        <a:lstStyle/>
        <a:p>
          <a:r>
            <a:rPr lang="en-CA" b="1" dirty="0"/>
            <a:t>Membership suspension for failure to pay fees or file trust account reports</a:t>
          </a:r>
          <a:endParaRPr lang="en-US" b="1" dirty="0"/>
        </a:p>
      </dgm:t>
    </dgm:pt>
    <dgm:pt modelId="{F06942C2-276B-4E1C-9401-C32FF16F6972}" type="parTrans" cxnId="{9D5BF397-45B5-44DC-866A-4197728B8648}">
      <dgm:prSet/>
      <dgm:spPr/>
      <dgm:t>
        <a:bodyPr/>
        <a:lstStyle/>
        <a:p>
          <a:endParaRPr lang="en-US" b="1"/>
        </a:p>
      </dgm:t>
    </dgm:pt>
    <dgm:pt modelId="{5ED358F4-86DB-48A3-82C5-F1481C1A4D25}" type="sibTrans" cxnId="{9D5BF397-45B5-44DC-866A-4197728B8648}">
      <dgm:prSet/>
      <dgm:spPr/>
      <dgm:t>
        <a:bodyPr/>
        <a:lstStyle/>
        <a:p>
          <a:endParaRPr lang="en-US" b="1"/>
        </a:p>
      </dgm:t>
    </dgm:pt>
    <dgm:pt modelId="{5743B3BD-1CB4-4BD9-A4D9-7405124D89F7}">
      <dgm:prSet/>
      <dgm:spPr/>
      <dgm:t>
        <a:bodyPr/>
        <a:lstStyle/>
        <a:p>
          <a:r>
            <a:rPr lang="en-CA" b="1" dirty="0"/>
            <a:t>Inability to meet expenses incurred in the course of the practice of law</a:t>
          </a:r>
          <a:endParaRPr lang="en-US" b="1" dirty="0"/>
        </a:p>
      </dgm:t>
    </dgm:pt>
    <dgm:pt modelId="{1B8C1884-FD7A-4171-BCB1-30C0EFF50F06}" type="parTrans" cxnId="{833769E6-852F-4813-B817-C1CAB30AAAAA}">
      <dgm:prSet/>
      <dgm:spPr/>
      <dgm:t>
        <a:bodyPr/>
        <a:lstStyle/>
        <a:p>
          <a:endParaRPr lang="en-US" b="1"/>
        </a:p>
      </dgm:t>
    </dgm:pt>
    <dgm:pt modelId="{AFD06693-4284-4272-8A7C-0DEFAA0304DA}" type="sibTrans" cxnId="{833769E6-852F-4813-B817-C1CAB30AAAAA}">
      <dgm:prSet/>
      <dgm:spPr/>
      <dgm:t>
        <a:bodyPr/>
        <a:lstStyle/>
        <a:p>
          <a:endParaRPr lang="en-US" b="1"/>
        </a:p>
      </dgm:t>
    </dgm:pt>
    <dgm:pt modelId="{B16D3614-5D8D-4D3A-8CC1-DAA5BA265A50}">
      <dgm:prSet/>
      <dgm:spPr/>
      <dgm:t>
        <a:bodyPr/>
        <a:lstStyle/>
        <a:p>
          <a:r>
            <a:rPr lang="en-CA" b="1" dirty="0"/>
            <a:t>Taxation decisions against the lawyer; i.e. a requirement to repay fees paid by clients</a:t>
          </a:r>
          <a:endParaRPr lang="en-US" b="1" dirty="0"/>
        </a:p>
      </dgm:t>
    </dgm:pt>
    <dgm:pt modelId="{C5BE0CE0-B461-4A74-9D10-AE460DADF422}" type="parTrans" cxnId="{4A353868-0447-4CF2-B1AC-FCDB3AA93245}">
      <dgm:prSet/>
      <dgm:spPr/>
      <dgm:t>
        <a:bodyPr/>
        <a:lstStyle/>
        <a:p>
          <a:endParaRPr lang="en-US" b="1"/>
        </a:p>
      </dgm:t>
    </dgm:pt>
    <dgm:pt modelId="{D43DDCAC-ABEA-4568-A9B6-F09D0C0FDB64}" type="sibTrans" cxnId="{4A353868-0447-4CF2-B1AC-FCDB3AA93245}">
      <dgm:prSet/>
      <dgm:spPr/>
      <dgm:t>
        <a:bodyPr/>
        <a:lstStyle/>
        <a:p>
          <a:endParaRPr lang="en-US" b="1"/>
        </a:p>
      </dgm:t>
    </dgm:pt>
    <dgm:pt modelId="{95BABA70-8353-440E-8574-03E3FEEB70C6}" type="pres">
      <dgm:prSet presAssocID="{D60452C2-748C-40EA-BD71-0E051005A4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D312AF-5127-4B25-A4EE-E2CC38451CF8}" type="pres">
      <dgm:prSet presAssocID="{B00C4D74-2F0E-445A-92E5-19BEF4D8442C}" presName="vertOne" presStyleCnt="0"/>
      <dgm:spPr/>
    </dgm:pt>
    <dgm:pt modelId="{EC192AEB-AFBC-43F4-90A2-C0FBA2AB9FBF}" type="pres">
      <dgm:prSet presAssocID="{B00C4D74-2F0E-445A-92E5-19BEF4D8442C}" presName="txOne" presStyleLbl="node0" presStyleIdx="0" presStyleCnt="2" custLinFactNeighborX="48878" custLinFactNeighborY="907">
        <dgm:presLayoutVars>
          <dgm:chPref val="3"/>
        </dgm:presLayoutVars>
      </dgm:prSet>
      <dgm:spPr/>
    </dgm:pt>
    <dgm:pt modelId="{134BDD0E-DC86-465A-8266-A771FDA04B9A}" type="pres">
      <dgm:prSet presAssocID="{B00C4D74-2F0E-445A-92E5-19BEF4D8442C}" presName="horzOne" presStyleCnt="0"/>
      <dgm:spPr/>
    </dgm:pt>
    <dgm:pt modelId="{2C783291-7088-47C4-9E5C-B3C5A7F2EC3B}" type="pres">
      <dgm:prSet presAssocID="{671AC73E-D84A-4C3A-B2AA-3FE88538B166}" presName="sibSpaceOne" presStyleCnt="0"/>
      <dgm:spPr/>
    </dgm:pt>
    <dgm:pt modelId="{1E49D99B-55B0-41B6-B51A-1F144329948F}" type="pres">
      <dgm:prSet presAssocID="{0EFC9C73-5A39-40A4-A0B1-D57B6CBEE2C6}" presName="vertOne" presStyleCnt="0"/>
      <dgm:spPr/>
    </dgm:pt>
    <dgm:pt modelId="{FB9C37E8-6F7A-44AF-A780-EE23E58CDB23}" type="pres">
      <dgm:prSet presAssocID="{0EFC9C73-5A39-40A4-A0B1-D57B6CBEE2C6}" presName="txOne" presStyleLbl="node0" presStyleIdx="1" presStyleCnt="2" custScaleX="50189" custScaleY="98799" custLinFactNeighborX="-7434" custLinFactNeighborY="8618">
        <dgm:presLayoutVars>
          <dgm:chPref val="3"/>
        </dgm:presLayoutVars>
      </dgm:prSet>
      <dgm:spPr/>
    </dgm:pt>
    <dgm:pt modelId="{E344819D-4618-43A6-88EC-2BF748963C5E}" type="pres">
      <dgm:prSet presAssocID="{0EFC9C73-5A39-40A4-A0B1-D57B6CBEE2C6}" presName="parTransOne" presStyleCnt="0"/>
      <dgm:spPr/>
    </dgm:pt>
    <dgm:pt modelId="{49F01728-B385-4417-8C63-BBE03904918F}" type="pres">
      <dgm:prSet presAssocID="{0EFC9C73-5A39-40A4-A0B1-D57B6CBEE2C6}" presName="horzOne" presStyleCnt="0"/>
      <dgm:spPr/>
    </dgm:pt>
    <dgm:pt modelId="{B2BD0923-F977-47BA-A98B-93BC06FE6C09}" type="pres">
      <dgm:prSet presAssocID="{5743B3BD-1CB4-4BD9-A4D9-7405124D89F7}" presName="vertTwo" presStyleCnt="0"/>
      <dgm:spPr/>
    </dgm:pt>
    <dgm:pt modelId="{61FC5D4C-8316-494F-BCE8-0ABED9C99A3C}" type="pres">
      <dgm:prSet presAssocID="{5743B3BD-1CB4-4BD9-A4D9-7405124D89F7}" presName="txTwo" presStyleLbl="node2" presStyleIdx="0" presStyleCnt="2" custLinFactNeighborX="-67922" custLinFactNeighborY="-2860">
        <dgm:presLayoutVars>
          <dgm:chPref val="3"/>
        </dgm:presLayoutVars>
      </dgm:prSet>
      <dgm:spPr/>
    </dgm:pt>
    <dgm:pt modelId="{28F0DBB6-EA09-4D4A-A06A-95934ECD1ED4}" type="pres">
      <dgm:prSet presAssocID="{5743B3BD-1CB4-4BD9-A4D9-7405124D89F7}" presName="horzTwo" presStyleCnt="0"/>
      <dgm:spPr/>
    </dgm:pt>
    <dgm:pt modelId="{B6DC4D09-06F1-4642-A0A0-D4715ABD3C73}" type="pres">
      <dgm:prSet presAssocID="{AFD06693-4284-4272-8A7C-0DEFAA0304DA}" presName="sibSpaceTwo" presStyleCnt="0"/>
      <dgm:spPr/>
    </dgm:pt>
    <dgm:pt modelId="{3291B17F-E9E4-4B53-8134-9DDD9CB9FB62}" type="pres">
      <dgm:prSet presAssocID="{B16D3614-5D8D-4D3A-8CC1-DAA5BA265A50}" presName="vertTwo" presStyleCnt="0"/>
      <dgm:spPr/>
    </dgm:pt>
    <dgm:pt modelId="{A9884576-090F-46F2-B809-E3401165AFBD}" type="pres">
      <dgm:prSet presAssocID="{B16D3614-5D8D-4D3A-8CC1-DAA5BA265A50}" presName="txTwo" presStyleLbl="node2" presStyleIdx="1" presStyleCnt="2" custLinFactNeighborX="-68786" custLinFactNeighborY="-2860">
        <dgm:presLayoutVars>
          <dgm:chPref val="3"/>
        </dgm:presLayoutVars>
      </dgm:prSet>
      <dgm:spPr/>
    </dgm:pt>
    <dgm:pt modelId="{DCE18CC9-D39A-49E4-A50C-A458CB48BA59}" type="pres">
      <dgm:prSet presAssocID="{B16D3614-5D8D-4D3A-8CC1-DAA5BA265A50}" presName="horzTwo" presStyleCnt="0"/>
      <dgm:spPr/>
    </dgm:pt>
  </dgm:ptLst>
  <dgm:cxnLst>
    <dgm:cxn modelId="{C9EB581C-F739-4176-8F20-A8C29DDA783E}" srcId="{D60452C2-748C-40EA-BD71-0E051005A4B4}" destId="{B00C4D74-2F0E-445A-92E5-19BEF4D8442C}" srcOrd="0" destOrd="0" parTransId="{4619F5CC-18E8-424A-95F1-7ADE812BDD5A}" sibTransId="{671AC73E-D84A-4C3A-B2AA-3FE88538B166}"/>
    <dgm:cxn modelId="{3A916C5D-1C91-42E6-9BB1-2008656D7233}" type="presOf" srcId="{B16D3614-5D8D-4D3A-8CC1-DAA5BA265A50}" destId="{A9884576-090F-46F2-B809-E3401165AFBD}" srcOrd="0" destOrd="0" presId="urn:microsoft.com/office/officeart/2005/8/layout/hierarchy4"/>
    <dgm:cxn modelId="{4A353868-0447-4CF2-B1AC-FCDB3AA93245}" srcId="{0EFC9C73-5A39-40A4-A0B1-D57B6CBEE2C6}" destId="{B16D3614-5D8D-4D3A-8CC1-DAA5BA265A50}" srcOrd="1" destOrd="0" parTransId="{C5BE0CE0-B461-4A74-9D10-AE460DADF422}" sibTransId="{D43DDCAC-ABEA-4568-A9B6-F09D0C0FDB64}"/>
    <dgm:cxn modelId="{7DAE8788-3097-4951-8796-18F04BE2B7F4}" type="presOf" srcId="{B00C4D74-2F0E-445A-92E5-19BEF4D8442C}" destId="{EC192AEB-AFBC-43F4-90A2-C0FBA2AB9FBF}" srcOrd="0" destOrd="0" presId="urn:microsoft.com/office/officeart/2005/8/layout/hierarchy4"/>
    <dgm:cxn modelId="{9D5BF397-45B5-44DC-866A-4197728B8648}" srcId="{D60452C2-748C-40EA-BD71-0E051005A4B4}" destId="{0EFC9C73-5A39-40A4-A0B1-D57B6CBEE2C6}" srcOrd="1" destOrd="0" parTransId="{F06942C2-276B-4E1C-9401-C32FF16F6972}" sibTransId="{5ED358F4-86DB-48A3-82C5-F1481C1A4D25}"/>
    <dgm:cxn modelId="{518505A2-BBC7-42CE-8660-FC7F1A4E464F}" type="presOf" srcId="{0EFC9C73-5A39-40A4-A0B1-D57B6CBEE2C6}" destId="{FB9C37E8-6F7A-44AF-A780-EE23E58CDB23}" srcOrd="0" destOrd="0" presId="urn:microsoft.com/office/officeart/2005/8/layout/hierarchy4"/>
    <dgm:cxn modelId="{235380D6-4194-4132-AD94-4861392919F3}" type="presOf" srcId="{D60452C2-748C-40EA-BD71-0E051005A4B4}" destId="{95BABA70-8353-440E-8574-03E3FEEB70C6}" srcOrd="0" destOrd="0" presId="urn:microsoft.com/office/officeart/2005/8/layout/hierarchy4"/>
    <dgm:cxn modelId="{7FB628DB-D85E-41AC-B5B0-E74CCB3268C4}" type="presOf" srcId="{5743B3BD-1CB4-4BD9-A4D9-7405124D89F7}" destId="{61FC5D4C-8316-494F-BCE8-0ABED9C99A3C}" srcOrd="0" destOrd="0" presId="urn:microsoft.com/office/officeart/2005/8/layout/hierarchy4"/>
    <dgm:cxn modelId="{833769E6-852F-4813-B817-C1CAB30AAAAA}" srcId="{0EFC9C73-5A39-40A4-A0B1-D57B6CBEE2C6}" destId="{5743B3BD-1CB4-4BD9-A4D9-7405124D89F7}" srcOrd="0" destOrd="0" parTransId="{1B8C1884-FD7A-4171-BCB1-30C0EFF50F06}" sibTransId="{AFD06693-4284-4272-8A7C-0DEFAA0304DA}"/>
    <dgm:cxn modelId="{D83B1254-DA27-4C31-B0B5-C9E5DBD16D54}" type="presParOf" srcId="{95BABA70-8353-440E-8574-03E3FEEB70C6}" destId="{84D312AF-5127-4B25-A4EE-E2CC38451CF8}" srcOrd="0" destOrd="0" presId="urn:microsoft.com/office/officeart/2005/8/layout/hierarchy4"/>
    <dgm:cxn modelId="{F8696B54-32E9-479F-BBD5-C28000C25DD7}" type="presParOf" srcId="{84D312AF-5127-4B25-A4EE-E2CC38451CF8}" destId="{EC192AEB-AFBC-43F4-90A2-C0FBA2AB9FBF}" srcOrd="0" destOrd="0" presId="urn:microsoft.com/office/officeart/2005/8/layout/hierarchy4"/>
    <dgm:cxn modelId="{1BFCA18E-4D59-4B70-ACC1-162B16AF84AF}" type="presParOf" srcId="{84D312AF-5127-4B25-A4EE-E2CC38451CF8}" destId="{134BDD0E-DC86-465A-8266-A771FDA04B9A}" srcOrd="1" destOrd="0" presId="urn:microsoft.com/office/officeart/2005/8/layout/hierarchy4"/>
    <dgm:cxn modelId="{D5D53731-2B85-4AE4-83B3-936EC8B661BD}" type="presParOf" srcId="{95BABA70-8353-440E-8574-03E3FEEB70C6}" destId="{2C783291-7088-47C4-9E5C-B3C5A7F2EC3B}" srcOrd="1" destOrd="0" presId="urn:microsoft.com/office/officeart/2005/8/layout/hierarchy4"/>
    <dgm:cxn modelId="{62087118-38DD-434D-B58C-3E5A501DEAEB}" type="presParOf" srcId="{95BABA70-8353-440E-8574-03E3FEEB70C6}" destId="{1E49D99B-55B0-41B6-B51A-1F144329948F}" srcOrd="2" destOrd="0" presId="urn:microsoft.com/office/officeart/2005/8/layout/hierarchy4"/>
    <dgm:cxn modelId="{43A1BC94-B72B-4E15-8BCC-F025572F228D}" type="presParOf" srcId="{1E49D99B-55B0-41B6-B51A-1F144329948F}" destId="{FB9C37E8-6F7A-44AF-A780-EE23E58CDB23}" srcOrd="0" destOrd="0" presId="urn:microsoft.com/office/officeart/2005/8/layout/hierarchy4"/>
    <dgm:cxn modelId="{D3662874-834C-493B-8475-72635458E760}" type="presParOf" srcId="{1E49D99B-55B0-41B6-B51A-1F144329948F}" destId="{E344819D-4618-43A6-88EC-2BF748963C5E}" srcOrd="1" destOrd="0" presId="urn:microsoft.com/office/officeart/2005/8/layout/hierarchy4"/>
    <dgm:cxn modelId="{492611B4-9210-4240-ADC0-295882EF8BC2}" type="presParOf" srcId="{1E49D99B-55B0-41B6-B51A-1F144329948F}" destId="{49F01728-B385-4417-8C63-BBE03904918F}" srcOrd="2" destOrd="0" presId="urn:microsoft.com/office/officeart/2005/8/layout/hierarchy4"/>
    <dgm:cxn modelId="{C8B0F42F-0D71-4AFD-9A9D-2684BDB3AF27}" type="presParOf" srcId="{49F01728-B385-4417-8C63-BBE03904918F}" destId="{B2BD0923-F977-47BA-A98B-93BC06FE6C09}" srcOrd="0" destOrd="0" presId="urn:microsoft.com/office/officeart/2005/8/layout/hierarchy4"/>
    <dgm:cxn modelId="{DAC860B0-F435-4F06-A0B3-D31863BD8F75}" type="presParOf" srcId="{B2BD0923-F977-47BA-A98B-93BC06FE6C09}" destId="{61FC5D4C-8316-494F-BCE8-0ABED9C99A3C}" srcOrd="0" destOrd="0" presId="urn:microsoft.com/office/officeart/2005/8/layout/hierarchy4"/>
    <dgm:cxn modelId="{23E72708-D415-47E9-8668-4A85B1164E67}" type="presParOf" srcId="{B2BD0923-F977-47BA-A98B-93BC06FE6C09}" destId="{28F0DBB6-EA09-4D4A-A06A-95934ECD1ED4}" srcOrd="1" destOrd="0" presId="urn:microsoft.com/office/officeart/2005/8/layout/hierarchy4"/>
    <dgm:cxn modelId="{45660967-3A8C-4FD9-8562-433E42DE9C9F}" type="presParOf" srcId="{49F01728-B385-4417-8C63-BBE03904918F}" destId="{B6DC4D09-06F1-4642-A0A0-D4715ABD3C73}" srcOrd="1" destOrd="0" presId="urn:microsoft.com/office/officeart/2005/8/layout/hierarchy4"/>
    <dgm:cxn modelId="{958C1482-4674-4B5B-8290-86399F2C8206}" type="presParOf" srcId="{49F01728-B385-4417-8C63-BBE03904918F}" destId="{3291B17F-E9E4-4B53-8134-9DDD9CB9FB62}" srcOrd="2" destOrd="0" presId="urn:microsoft.com/office/officeart/2005/8/layout/hierarchy4"/>
    <dgm:cxn modelId="{DE44ED41-3B9E-4A10-B04A-5E12517ECC03}" type="presParOf" srcId="{3291B17F-E9E4-4B53-8134-9DDD9CB9FB62}" destId="{A9884576-090F-46F2-B809-E3401165AFBD}" srcOrd="0" destOrd="0" presId="urn:microsoft.com/office/officeart/2005/8/layout/hierarchy4"/>
    <dgm:cxn modelId="{FE7947BB-7C4D-4D62-A7BC-EC396B0E1514}" type="presParOf" srcId="{3291B17F-E9E4-4B53-8134-9DDD9CB9FB62}" destId="{DCE18CC9-D39A-49E4-A50C-A458CB48BA5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91344-C67D-47EC-8CD9-329F26CE54CF}">
      <dsp:nvSpPr>
        <dsp:cNvPr id="0" name=""/>
        <dsp:cNvSpPr/>
      </dsp:nvSpPr>
      <dsp:spPr>
        <a:xfrm>
          <a:off x="936443" y="343"/>
          <a:ext cx="6120000" cy="70335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/>
            <a:t>What are common indicia of poor, incompetent and/or unethical client service?</a:t>
          </a:r>
        </a:p>
      </dsp:txBody>
      <dsp:txXfrm>
        <a:off x="936443" y="343"/>
        <a:ext cx="6120000" cy="7033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3A112-C9CF-4AB8-B71B-D4C6FD5F16D8}">
      <dsp:nvSpPr>
        <dsp:cNvPr id="0" name=""/>
        <dsp:cNvSpPr/>
      </dsp:nvSpPr>
      <dsp:spPr>
        <a:xfrm>
          <a:off x="2443640" y="360057"/>
          <a:ext cx="1619574" cy="1975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Seeking</a:t>
          </a:r>
          <a:r>
            <a:rPr lang="en-CA" sz="2300" b="1" kern="1200" dirty="0"/>
            <a:t> loans from clients</a:t>
          </a:r>
        </a:p>
      </dsp:txBody>
      <dsp:txXfrm>
        <a:off x="2491076" y="407493"/>
        <a:ext cx="1524702" cy="1880227"/>
      </dsp:txXfrm>
    </dsp:sp>
    <dsp:sp modelId="{7400011A-4619-4B05-A1A3-CBD7862118FB}">
      <dsp:nvSpPr>
        <dsp:cNvPr id="0" name=""/>
        <dsp:cNvSpPr/>
      </dsp:nvSpPr>
      <dsp:spPr>
        <a:xfrm>
          <a:off x="4171230" y="360057"/>
          <a:ext cx="2094683" cy="1975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b="1" kern="1200" dirty="0"/>
            <a:t>Over-billing or other ‘unique’ fee </a:t>
          </a:r>
          <a:r>
            <a:rPr lang="en-CA" sz="2300" kern="1200" dirty="0"/>
            <a:t>arrangements</a:t>
          </a:r>
          <a:endParaRPr lang="en-US" sz="2300" b="1" kern="1200" dirty="0"/>
        </a:p>
      </dsp:txBody>
      <dsp:txXfrm>
        <a:off x="4229079" y="417906"/>
        <a:ext cx="1978985" cy="1859401"/>
      </dsp:txXfrm>
    </dsp:sp>
    <dsp:sp modelId="{D5CF2385-1F98-46C2-A38E-6256662D9413}">
      <dsp:nvSpPr>
        <dsp:cNvPr id="0" name=""/>
        <dsp:cNvSpPr/>
      </dsp:nvSpPr>
      <dsp:spPr>
        <a:xfrm>
          <a:off x="2295506" y="2448288"/>
          <a:ext cx="2032192" cy="1975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b="1" kern="1200" dirty="0"/>
            <a:t>Over-working files to generate higher fees</a:t>
          </a:r>
          <a:endParaRPr lang="en-US" sz="2300" b="1" kern="1200" dirty="0"/>
        </a:p>
      </dsp:txBody>
      <dsp:txXfrm>
        <a:off x="2353355" y="2506137"/>
        <a:ext cx="1916494" cy="1859401"/>
      </dsp:txXfrm>
    </dsp:sp>
    <dsp:sp modelId="{FD0721BF-BE89-45A7-A1FA-53996AD08542}">
      <dsp:nvSpPr>
        <dsp:cNvPr id="0" name=""/>
        <dsp:cNvSpPr/>
      </dsp:nvSpPr>
      <dsp:spPr>
        <a:xfrm>
          <a:off x="4360004" y="2448288"/>
          <a:ext cx="1901709" cy="1975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b="1" kern="1200" dirty="0"/>
            <a:t>Pre-taking unearned fees</a:t>
          </a:r>
          <a:endParaRPr lang="en-US" sz="2300" b="1" kern="1200" dirty="0"/>
        </a:p>
      </dsp:txBody>
      <dsp:txXfrm>
        <a:off x="4415703" y="2503987"/>
        <a:ext cx="1790311" cy="18637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E34FB-47E8-4EB6-8F76-2B8E030C7AA6}">
      <dsp:nvSpPr>
        <dsp:cNvPr id="0" name=""/>
        <dsp:cNvSpPr/>
      </dsp:nvSpPr>
      <dsp:spPr>
        <a:xfrm>
          <a:off x="17995" y="18811"/>
          <a:ext cx="2685796" cy="161147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Failure to return calls from clients, lawyers and others</a:t>
          </a:r>
        </a:p>
      </dsp:txBody>
      <dsp:txXfrm>
        <a:off x="17995" y="18811"/>
        <a:ext cx="2685796" cy="1611477"/>
      </dsp:txXfrm>
    </dsp:sp>
    <dsp:sp modelId="{BE81AA71-6221-4837-A302-97BFBDF77A10}">
      <dsp:nvSpPr>
        <dsp:cNvPr id="0" name=""/>
        <dsp:cNvSpPr/>
      </dsp:nvSpPr>
      <dsp:spPr>
        <a:xfrm>
          <a:off x="5407448" y="5"/>
          <a:ext cx="2685796" cy="161147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6594"/>
                <a:satOff val="-3364"/>
                <a:lumOff val="1850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Double-booking court appearances or not appearing at all</a:t>
          </a:r>
          <a:endParaRPr lang="en-US" sz="1700" kern="1200" dirty="0"/>
        </a:p>
      </dsp:txBody>
      <dsp:txXfrm>
        <a:off x="5407448" y="5"/>
        <a:ext cx="2685796" cy="1611477"/>
      </dsp:txXfrm>
    </dsp:sp>
    <dsp:sp modelId="{C56DD9CD-49FA-45F2-B9EC-A8BDDA5D58A8}">
      <dsp:nvSpPr>
        <dsp:cNvPr id="0" name=""/>
        <dsp:cNvSpPr/>
      </dsp:nvSpPr>
      <dsp:spPr>
        <a:xfrm>
          <a:off x="17995" y="1944216"/>
          <a:ext cx="2685796" cy="161147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3187"/>
                <a:satOff val="-6727"/>
                <a:lumOff val="3700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Court decisions finding incompetent counsel as a valid defence,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and/or ordering costs be paid by the lawyer personally</a:t>
          </a:r>
          <a:endParaRPr lang="en-US" sz="1700" kern="1200" dirty="0"/>
        </a:p>
      </dsp:txBody>
      <dsp:txXfrm>
        <a:off x="17995" y="1944216"/>
        <a:ext cx="2685796" cy="1611477"/>
      </dsp:txXfrm>
    </dsp:sp>
    <dsp:sp modelId="{57F7AD79-B8B2-4F3F-BAB1-C6B3C8C83CDD}">
      <dsp:nvSpPr>
        <dsp:cNvPr id="0" name=""/>
        <dsp:cNvSpPr/>
      </dsp:nvSpPr>
      <dsp:spPr>
        <a:xfrm>
          <a:off x="5407448" y="1872199"/>
          <a:ext cx="2685796" cy="161147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3187"/>
                <a:satOff val="-6727"/>
                <a:lumOff val="3700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Failing to adhere to undertakings</a:t>
          </a:r>
          <a:endParaRPr lang="en-US" sz="1700" kern="1200" dirty="0"/>
        </a:p>
      </dsp:txBody>
      <dsp:txXfrm>
        <a:off x="5407448" y="1872199"/>
        <a:ext cx="2685796" cy="1611477"/>
      </dsp:txXfrm>
    </dsp:sp>
    <dsp:sp modelId="{EF42B626-5A8B-4C97-B745-68381D0E28A7}">
      <dsp:nvSpPr>
        <dsp:cNvPr id="0" name=""/>
        <dsp:cNvSpPr/>
      </dsp:nvSpPr>
      <dsp:spPr>
        <a:xfrm>
          <a:off x="2707551" y="3240354"/>
          <a:ext cx="2685796" cy="161147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6594"/>
                <a:satOff val="-3364"/>
                <a:lumOff val="1850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Poor documentation of files</a:t>
          </a:r>
          <a:endParaRPr lang="en-US" sz="1700" kern="1200" dirty="0"/>
        </a:p>
      </dsp:txBody>
      <dsp:txXfrm>
        <a:off x="2707551" y="3240354"/>
        <a:ext cx="2685796" cy="16114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3EA08-BD64-4578-8901-641996D7529A}">
      <dsp:nvSpPr>
        <dsp:cNvPr id="0" name=""/>
        <dsp:cNvSpPr/>
      </dsp:nvSpPr>
      <dsp:spPr>
        <a:xfrm>
          <a:off x="0" y="107064"/>
          <a:ext cx="3052005" cy="2009803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Protracted litigation where the reasonably foreseeable results are outweighed by the effort to reach the end</a:t>
          </a:r>
        </a:p>
      </dsp:txBody>
      <dsp:txXfrm>
        <a:off x="0" y="107064"/>
        <a:ext cx="3052005" cy="2009803"/>
      </dsp:txXfrm>
    </dsp:sp>
    <dsp:sp modelId="{D30447F3-EAFC-4B7A-A278-E44869883872}">
      <dsp:nvSpPr>
        <dsp:cNvPr id="0" name=""/>
        <dsp:cNvSpPr/>
      </dsp:nvSpPr>
      <dsp:spPr>
        <a:xfrm>
          <a:off x="4996206" y="29857"/>
          <a:ext cx="2802331" cy="2219886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Failure to supervise staff or non-lawyers/abdication of practice to non-lawyers</a:t>
          </a:r>
        </a:p>
      </dsp:txBody>
      <dsp:txXfrm>
        <a:off x="4996206" y="29857"/>
        <a:ext cx="2802331" cy="2219886"/>
      </dsp:txXfrm>
    </dsp:sp>
    <dsp:sp modelId="{3B5D5F4B-1CDC-4B42-B7A4-6131174FA15D}">
      <dsp:nvSpPr>
        <dsp:cNvPr id="0" name=""/>
        <dsp:cNvSpPr/>
      </dsp:nvSpPr>
      <dsp:spPr>
        <a:xfrm>
          <a:off x="4562794" y="2606199"/>
          <a:ext cx="3578085" cy="1996169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Providing legal advice ‘on the fly’ before conducting any research of the facts and relevant law</a:t>
          </a:r>
        </a:p>
      </dsp:txBody>
      <dsp:txXfrm>
        <a:off x="4562794" y="2606199"/>
        <a:ext cx="3578085" cy="1996169"/>
      </dsp:txXfrm>
    </dsp:sp>
    <dsp:sp modelId="{84322B84-5893-48A8-BF76-9115519C6720}">
      <dsp:nvSpPr>
        <dsp:cNvPr id="0" name=""/>
        <dsp:cNvSpPr/>
      </dsp:nvSpPr>
      <dsp:spPr>
        <a:xfrm>
          <a:off x="0" y="2719005"/>
          <a:ext cx="2765889" cy="177055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Failing to conduct adequate or effective conflicts checks, and/or failing to identify a reasonably foreseeable conflict</a:t>
          </a:r>
          <a:endParaRPr lang="en-CA" sz="2000" kern="1200" dirty="0"/>
        </a:p>
      </dsp:txBody>
      <dsp:txXfrm>
        <a:off x="0" y="2719005"/>
        <a:ext cx="2765889" cy="17705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F9781-D524-4180-AC7E-872DF3E455DF}">
      <dsp:nvSpPr>
        <dsp:cNvPr id="0" name=""/>
        <dsp:cNvSpPr/>
      </dsp:nvSpPr>
      <dsp:spPr>
        <a:xfrm>
          <a:off x="2211885" y="2450"/>
          <a:ext cx="3510000" cy="11787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Evidence of mental health problems</a:t>
          </a:r>
        </a:p>
      </dsp:txBody>
      <dsp:txXfrm>
        <a:off x="2211885" y="2450"/>
        <a:ext cx="3510000" cy="1178709"/>
      </dsp:txXfrm>
    </dsp:sp>
    <dsp:sp modelId="{D93264F8-9162-4134-BBE9-F961EE520E87}">
      <dsp:nvSpPr>
        <dsp:cNvPr id="0" name=""/>
        <dsp:cNvSpPr/>
      </dsp:nvSpPr>
      <dsp:spPr>
        <a:xfrm>
          <a:off x="2841885" y="1240095"/>
          <a:ext cx="2250000" cy="11787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Evidence of addictions</a:t>
          </a:r>
        </a:p>
      </dsp:txBody>
      <dsp:txXfrm>
        <a:off x="2841885" y="1240095"/>
        <a:ext cx="2250000" cy="1178709"/>
      </dsp:txXfrm>
    </dsp:sp>
    <dsp:sp modelId="{76EB5511-CA4F-42DB-A37B-12B297708CCD}">
      <dsp:nvSpPr>
        <dsp:cNvPr id="0" name=""/>
        <dsp:cNvSpPr/>
      </dsp:nvSpPr>
      <dsp:spPr>
        <a:xfrm>
          <a:off x="6884" y="2477739"/>
          <a:ext cx="7920000" cy="11787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Becoming too emotionally involved in family law or child protective services matters</a:t>
          </a:r>
        </a:p>
      </dsp:txBody>
      <dsp:txXfrm>
        <a:off x="6884" y="2477739"/>
        <a:ext cx="7920000" cy="1178709"/>
      </dsp:txXfrm>
    </dsp:sp>
    <dsp:sp modelId="{40D53CD2-18C4-45AC-A214-2ACB0C68BF99}">
      <dsp:nvSpPr>
        <dsp:cNvPr id="0" name=""/>
        <dsp:cNvSpPr/>
      </dsp:nvSpPr>
      <dsp:spPr>
        <a:xfrm>
          <a:off x="3156885" y="3715384"/>
          <a:ext cx="1620000" cy="11787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/>
            <a:t>Criminal charges</a:t>
          </a:r>
          <a:endParaRPr lang="en-CA" sz="3100" kern="1200" dirty="0"/>
        </a:p>
      </dsp:txBody>
      <dsp:txXfrm>
        <a:off x="3156885" y="3715384"/>
        <a:ext cx="1620000" cy="11787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CC760-231D-4533-8D37-2EBE6724A036}">
      <dsp:nvSpPr>
        <dsp:cNvPr id="0" name=""/>
        <dsp:cNvSpPr/>
      </dsp:nvSpPr>
      <dsp:spPr>
        <a:xfrm>
          <a:off x="0" y="20787"/>
          <a:ext cx="8856984" cy="5323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>
              <a:solidFill>
                <a:schemeClr val="tx1"/>
              </a:solidFill>
            </a:rPr>
            <a:t>Annual Lawyer Report</a:t>
          </a:r>
        </a:p>
      </dsp:txBody>
      <dsp:txXfrm>
        <a:off x="25987" y="46774"/>
        <a:ext cx="8805010" cy="480376"/>
      </dsp:txXfrm>
    </dsp:sp>
    <dsp:sp modelId="{E7E6378B-0F52-4312-B469-6ECE970275A8}">
      <dsp:nvSpPr>
        <dsp:cNvPr id="0" name=""/>
        <dsp:cNvSpPr/>
      </dsp:nvSpPr>
      <dsp:spPr>
        <a:xfrm>
          <a:off x="0" y="628017"/>
          <a:ext cx="8856984" cy="5323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>
              <a:solidFill>
                <a:schemeClr val="tx1"/>
              </a:solidFill>
            </a:rPr>
            <a:t>Annual or other Trust Account Reports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5987" y="654004"/>
        <a:ext cx="8805010" cy="480376"/>
      </dsp:txXfrm>
    </dsp:sp>
    <dsp:sp modelId="{1039C02B-BE71-423A-AC8E-CBC93666F62D}">
      <dsp:nvSpPr>
        <dsp:cNvPr id="0" name=""/>
        <dsp:cNvSpPr/>
      </dsp:nvSpPr>
      <dsp:spPr>
        <a:xfrm>
          <a:off x="0" y="1235247"/>
          <a:ext cx="8856984" cy="5323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>
              <a:solidFill>
                <a:schemeClr val="tx1"/>
              </a:solidFill>
            </a:rPr>
            <a:t>Trust audits and practice reviews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5987" y="1261234"/>
        <a:ext cx="8805010" cy="480376"/>
      </dsp:txXfrm>
    </dsp:sp>
    <dsp:sp modelId="{89E3A3F5-7C59-47CB-9CE2-65AF54482E71}">
      <dsp:nvSpPr>
        <dsp:cNvPr id="0" name=""/>
        <dsp:cNvSpPr/>
      </dsp:nvSpPr>
      <dsp:spPr>
        <a:xfrm>
          <a:off x="0" y="1842477"/>
          <a:ext cx="8856984" cy="5323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>
              <a:solidFill>
                <a:schemeClr val="tx1"/>
              </a:solidFill>
            </a:rPr>
            <a:t>Ethics inquiries – ‘what do I do if…’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5987" y="1868464"/>
        <a:ext cx="8805010" cy="480376"/>
      </dsp:txXfrm>
    </dsp:sp>
    <dsp:sp modelId="{A400224C-4561-4491-9C53-792A510A7E42}">
      <dsp:nvSpPr>
        <dsp:cNvPr id="0" name=""/>
        <dsp:cNvSpPr/>
      </dsp:nvSpPr>
      <dsp:spPr>
        <a:xfrm>
          <a:off x="0" y="2449707"/>
          <a:ext cx="8856984" cy="5323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>
              <a:solidFill>
                <a:schemeClr val="tx1"/>
              </a:solidFill>
            </a:rPr>
            <a:t>Complaints intake – calls from financial institutions and other professionals 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5987" y="2475694"/>
        <a:ext cx="8805010" cy="480376"/>
      </dsp:txXfrm>
    </dsp:sp>
    <dsp:sp modelId="{F623D25D-0EA1-4C70-94F1-F638B0977012}">
      <dsp:nvSpPr>
        <dsp:cNvPr id="0" name=""/>
        <dsp:cNvSpPr/>
      </dsp:nvSpPr>
      <dsp:spPr>
        <a:xfrm>
          <a:off x="0" y="3056938"/>
          <a:ext cx="8856984" cy="5323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>
              <a:solidFill>
                <a:schemeClr val="tx1"/>
              </a:solidFill>
            </a:rPr>
            <a:t>Behaviour and results at the bar admission course and/or exams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5987" y="3082925"/>
        <a:ext cx="8805010" cy="480376"/>
      </dsp:txXfrm>
    </dsp:sp>
    <dsp:sp modelId="{04477C90-4D74-4711-9697-13447DA2B2A1}">
      <dsp:nvSpPr>
        <dsp:cNvPr id="0" name=""/>
        <dsp:cNvSpPr/>
      </dsp:nvSpPr>
      <dsp:spPr>
        <a:xfrm>
          <a:off x="0" y="3664168"/>
          <a:ext cx="8856984" cy="5323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>
              <a:solidFill>
                <a:schemeClr val="tx1"/>
              </a:solidFill>
            </a:rPr>
            <a:t>Engagement with the accounting department; e.g. inability to pay fees on time, frequent changes of accounts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5987" y="3690155"/>
        <a:ext cx="8805010" cy="480376"/>
      </dsp:txXfrm>
    </dsp:sp>
    <dsp:sp modelId="{FD64A265-50E9-4919-A3ED-FB679B8DB066}">
      <dsp:nvSpPr>
        <dsp:cNvPr id="0" name=""/>
        <dsp:cNvSpPr/>
      </dsp:nvSpPr>
      <dsp:spPr>
        <a:xfrm>
          <a:off x="0" y="4271398"/>
          <a:ext cx="8856984" cy="5323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>
              <a:solidFill>
                <a:schemeClr val="tx1"/>
              </a:solidFill>
            </a:rPr>
            <a:t>Information obtained through the reception desk or at the lawyers’ library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5987" y="4297385"/>
        <a:ext cx="8805010" cy="48037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8D9F6-29F2-4AF0-9452-887E69368FFB}">
      <dsp:nvSpPr>
        <dsp:cNvPr id="0" name=""/>
        <dsp:cNvSpPr/>
      </dsp:nvSpPr>
      <dsp:spPr>
        <a:xfrm>
          <a:off x="0" y="81410"/>
          <a:ext cx="8712968" cy="5703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>
              <a:solidFill>
                <a:schemeClr val="tx1"/>
              </a:solidFill>
            </a:rPr>
            <a:t>Reports from other lawyers from the community, committee volunteers</a:t>
          </a:r>
        </a:p>
      </dsp:txBody>
      <dsp:txXfrm>
        <a:off x="27843" y="109253"/>
        <a:ext cx="8657282" cy="514689"/>
      </dsp:txXfrm>
    </dsp:sp>
    <dsp:sp modelId="{064D4D01-6365-45AD-AA33-6C18E190CFB3}">
      <dsp:nvSpPr>
        <dsp:cNvPr id="0" name=""/>
        <dsp:cNvSpPr/>
      </dsp:nvSpPr>
      <dsp:spPr>
        <a:xfrm>
          <a:off x="0" y="694985"/>
          <a:ext cx="8712968" cy="5703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>
              <a:solidFill>
                <a:schemeClr val="tx1"/>
              </a:solidFill>
            </a:rPr>
            <a:t>Newspapers and gossip sheets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7843" y="722828"/>
        <a:ext cx="8657282" cy="514689"/>
      </dsp:txXfrm>
    </dsp:sp>
    <dsp:sp modelId="{8D61539B-D330-41E8-9D94-0D3924CF154F}">
      <dsp:nvSpPr>
        <dsp:cNvPr id="0" name=""/>
        <dsp:cNvSpPr/>
      </dsp:nvSpPr>
      <dsp:spPr>
        <a:xfrm>
          <a:off x="0" y="1308560"/>
          <a:ext cx="8712968" cy="5703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>
              <a:solidFill>
                <a:schemeClr val="tx1"/>
              </a:solidFill>
            </a:rPr>
            <a:t>Notice of judgements and bankruptcies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7843" y="1336403"/>
        <a:ext cx="8657282" cy="514689"/>
      </dsp:txXfrm>
    </dsp:sp>
    <dsp:sp modelId="{43664453-F756-4D0B-94A5-9D894CFBBE9C}">
      <dsp:nvSpPr>
        <dsp:cNvPr id="0" name=""/>
        <dsp:cNvSpPr/>
      </dsp:nvSpPr>
      <dsp:spPr>
        <a:xfrm>
          <a:off x="0" y="1922135"/>
          <a:ext cx="8712968" cy="5703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>
              <a:solidFill>
                <a:schemeClr val="tx1"/>
              </a:solidFill>
            </a:rPr>
            <a:t>Law suits, taxation decisions, and professional indemnity insurance claims defences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7843" y="1949978"/>
        <a:ext cx="8657282" cy="514689"/>
      </dsp:txXfrm>
    </dsp:sp>
    <dsp:sp modelId="{478AF0D7-064C-49CA-A4E4-5B92FD845112}">
      <dsp:nvSpPr>
        <dsp:cNvPr id="0" name=""/>
        <dsp:cNvSpPr/>
      </dsp:nvSpPr>
      <dsp:spPr>
        <a:xfrm>
          <a:off x="0" y="2535710"/>
          <a:ext cx="8712968" cy="5703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>
              <a:solidFill>
                <a:schemeClr val="tx1"/>
              </a:solidFill>
            </a:rPr>
            <a:t>Court decisions finding incompetent counsel or commenting on improper conduct of lawyers, whether in their personal or professional lives (including failure to make support payments)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7843" y="2563553"/>
        <a:ext cx="8657282" cy="514689"/>
      </dsp:txXfrm>
    </dsp:sp>
    <dsp:sp modelId="{95F066EF-CEB1-4A1A-A490-0F9848F992E5}">
      <dsp:nvSpPr>
        <dsp:cNvPr id="0" name=""/>
        <dsp:cNvSpPr/>
      </dsp:nvSpPr>
      <dsp:spPr>
        <a:xfrm>
          <a:off x="0" y="3149285"/>
          <a:ext cx="8712968" cy="5703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>
              <a:solidFill>
                <a:schemeClr val="tx1"/>
              </a:solidFill>
            </a:rPr>
            <a:t>Reports from judges through an appropriate protocol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7843" y="3177128"/>
        <a:ext cx="8657282" cy="514689"/>
      </dsp:txXfrm>
    </dsp:sp>
    <dsp:sp modelId="{035C6C42-4E5C-4BEE-B08F-6775FF06B2A0}">
      <dsp:nvSpPr>
        <dsp:cNvPr id="0" name=""/>
        <dsp:cNvSpPr/>
      </dsp:nvSpPr>
      <dsp:spPr>
        <a:xfrm>
          <a:off x="0" y="3762860"/>
          <a:ext cx="8712968" cy="5703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>
              <a:solidFill>
                <a:schemeClr val="tx1"/>
              </a:solidFill>
            </a:rPr>
            <a:t>Complaint responses/investigative interviews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7843" y="3790703"/>
        <a:ext cx="8657282" cy="514689"/>
      </dsp:txXfrm>
    </dsp:sp>
    <dsp:sp modelId="{F2BEE605-FF7B-4F13-8B63-C8851175DFBD}">
      <dsp:nvSpPr>
        <dsp:cNvPr id="0" name=""/>
        <dsp:cNvSpPr/>
      </dsp:nvSpPr>
      <dsp:spPr>
        <a:xfrm>
          <a:off x="0" y="4376435"/>
          <a:ext cx="8712968" cy="5703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>
              <a:solidFill>
                <a:schemeClr val="tx1"/>
              </a:solidFill>
            </a:rPr>
            <a:t>Self-report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7843" y="4404278"/>
        <a:ext cx="8657282" cy="51468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A209C-CB9F-4330-B3A5-0E1796D23A5A}">
      <dsp:nvSpPr>
        <dsp:cNvPr id="0" name=""/>
        <dsp:cNvSpPr/>
      </dsp:nvSpPr>
      <dsp:spPr>
        <a:xfrm>
          <a:off x="0" y="264486"/>
          <a:ext cx="8394104" cy="7985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/>
            <a:t>Annual Lawyer Report</a:t>
          </a:r>
        </a:p>
      </dsp:txBody>
      <dsp:txXfrm>
        <a:off x="38981" y="303467"/>
        <a:ext cx="8316142" cy="720562"/>
      </dsp:txXfrm>
    </dsp:sp>
    <dsp:sp modelId="{0EBB4A51-74B0-41B5-B825-F90072368B4A}">
      <dsp:nvSpPr>
        <dsp:cNvPr id="0" name=""/>
        <dsp:cNvSpPr/>
      </dsp:nvSpPr>
      <dsp:spPr>
        <a:xfrm>
          <a:off x="0" y="1382182"/>
          <a:ext cx="8394104" cy="7985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/>
            <a:t>Annual or other Trust Account Reports</a:t>
          </a:r>
          <a:endParaRPr lang="en-US" sz="2100" b="1" kern="1200" dirty="0"/>
        </a:p>
      </dsp:txBody>
      <dsp:txXfrm>
        <a:off x="38981" y="1421163"/>
        <a:ext cx="8316142" cy="720562"/>
      </dsp:txXfrm>
    </dsp:sp>
    <dsp:sp modelId="{6D6611FF-69B3-4BEF-AA55-8CB3CF0A6C6B}">
      <dsp:nvSpPr>
        <dsp:cNvPr id="0" name=""/>
        <dsp:cNvSpPr/>
      </dsp:nvSpPr>
      <dsp:spPr>
        <a:xfrm>
          <a:off x="0" y="2499868"/>
          <a:ext cx="8394104" cy="7985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/>
            <a:t>Trust audits and practice reviews</a:t>
          </a:r>
          <a:endParaRPr lang="en-US" sz="2100" b="1" kern="1200" dirty="0"/>
        </a:p>
      </dsp:txBody>
      <dsp:txXfrm>
        <a:off x="38981" y="2538849"/>
        <a:ext cx="8316142" cy="720562"/>
      </dsp:txXfrm>
    </dsp:sp>
    <dsp:sp modelId="{648A1B37-E7D2-4A56-B8A5-480F948B2053}">
      <dsp:nvSpPr>
        <dsp:cNvPr id="0" name=""/>
        <dsp:cNvSpPr/>
      </dsp:nvSpPr>
      <dsp:spPr>
        <a:xfrm>
          <a:off x="0" y="3617555"/>
          <a:ext cx="8394104" cy="7985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/>
            <a:t>Process for responding quickly to inquiries about ethical and professional obligation, ethics, legal services/practice support</a:t>
          </a:r>
          <a:endParaRPr lang="en-US" sz="2100" b="1" kern="1200" dirty="0"/>
        </a:p>
      </dsp:txBody>
      <dsp:txXfrm>
        <a:off x="38981" y="3656536"/>
        <a:ext cx="8316142" cy="7205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1C6FA-2466-4F6F-A2D8-93271440F82F}">
      <dsp:nvSpPr>
        <dsp:cNvPr id="0" name=""/>
        <dsp:cNvSpPr/>
      </dsp:nvSpPr>
      <dsp:spPr>
        <a:xfrm>
          <a:off x="0" y="360035"/>
          <a:ext cx="8394192" cy="8079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/>
            <a:t>Early resolution of complaints – help find solutions rather than blame; use a restorative justice approach</a:t>
          </a:r>
          <a:endParaRPr lang="en-US" sz="2100" b="1" kern="1200" dirty="0"/>
        </a:p>
      </dsp:txBody>
      <dsp:txXfrm>
        <a:off x="39441" y="399476"/>
        <a:ext cx="8315310" cy="729073"/>
      </dsp:txXfrm>
    </dsp:sp>
    <dsp:sp modelId="{5418D712-45A3-4370-8AA6-27125A0146AA}">
      <dsp:nvSpPr>
        <dsp:cNvPr id="0" name=""/>
        <dsp:cNvSpPr/>
      </dsp:nvSpPr>
      <dsp:spPr>
        <a:xfrm>
          <a:off x="0" y="1440161"/>
          <a:ext cx="8394192" cy="8079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/>
            <a:t>Psychometrically defensible admissions criteria, assessments</a:t>
          </a:r>
        </a:p>
      </dsp:txBody>
      <dsp:txXfrm>
        <a:off x="39441" y="1479602"/>
        <a:ext cx="8315310" cy="729073"/>
      </dsp:txXfrm>
    </dsp:sp>
    <dsp:sp modelId="{EF703547-614E-4171-93D6-698924C958F8}">
      <dsp:nvSpPr>
        <dsp:cNvPr id="0" name=""/>
        <dsp:cNvSpPr/>
      </dsp:nvSpPr>
      <dsp:spPr>
        <a:xfrm>
          <a:off x="0" y="2592287"/>
          <a:ext cx="8394192" cy="8079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/>
            <a:t>Education and articles about ethics, professionalism – drawing from actual examples </a:t>
          </a:r>
          <a:endParaRPr lang="en-US" sz="2100" b="1" kern="1200" dirty="0"/>
        </a:p>
      </dsp:txBody>
      <dsp:txXfrm>
        <a:off x="39441" y="2631728"/>
        <a:ext cx="8315310" cy="729073"/>
      </dsp:txXfrm>
    </dsp:sp>
    <dsp:sp modelId="{3212ABF7-90CE-4FF5-AED0-29D5DCAFC841}">
      <dsp:nvSpPr>
        <dsp:cNvPr id="0" name=""/>
        <dsp:cNvSpPr/>
      </dsp:nvSpPr>
      <dsp:spPr>
        <a:xfrm>
          <a:off x="0" y="3744419"/>
          <a:ext cx="8394192" cy="79553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/>
            <a:t>Fraud prevention and risk education initiatives</a:t>
          </a:r>
          <a:endParaRPr lang="en-US" sz="2100" b="1" kern="1200" dirty="0"/>
        </a:p>
      </dsp:txBody>
      <dsp:txXfrm>
        <a:off x="38835" y="3783254"/>
        <a:ext cx="8316522" cy="71786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4B6E0-4BFE-4651-869E-CE3908841F57}">
      <dsp:nvSpPr>
        <dsp:cNvPr id="0" name=""/>
        <dsp:cNvSpPr/>
      </dsp:nvSpPr>
      <dsp:spPr>
        <a:xfrm>
          <a:off x="0" y="311519"/>
          <a:ext cx="8394192" cy="8136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/>
            <a:t>Liaison with law schools about areas of weakness in substantive knowledge</a:t>
          </a:r>
        </a:p>
      </dsp:txBody>
      <dsp:txXfrm>
        <a:off x="39720" y="351239"/>
        <a:ext cx="8314752" cy="734234"/>
      </dsp:txXfrm>
    </dsp:sp>
    <dsp:sp modelId="{4D8BD4A7-4481-48E5-AF67-C5F3DDC1BB04}">
      <dsp:nvSpPr>
        <dsp:cNvPr id="0" name=""/>
        <dsp:cNvSpPr/>
      </dsp:nvSpPr>
      <dsp:spPr>
        <a:xfrm>
          <a:off x="0" y="1463649"/>
          <a:ext cx="8394192" cy="8136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/>
            <a:t>Systems for third party reporting; e.g. financial institutions (ONP), judges</a:t>
          </a:r>
          <a:endParaRPr lang="en-US" sz="2100" b="1" kern="1200" dirty="0"/>
        </a:p>
      </dsp:txBody>
      <dsp:txXfrm>
        <a:off x="39720" y="1503369"/>
        <a:ext cx="8314752" cy="734234"/>
      </dsp:txXfrm>
    </dsp:sp>
    <dsp:sp modelId="{CF36FF96-332E-459F-8868-2436EA233EA0}">
      <dsp:nvSpPr>
        <dsp:cNvPr id="0" name=""/>
        <dsp:cNvSpPr/>
      </dsp:nvSpPr>
      <dsp:spPr>
        <a:xfrm>
          <a:off x="0" y="2615775"/>
          <a:ext cx="8394192" cy="8136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/>
            <a:t>Fitness to Practice Programs; LAP, other diversionary and non-punitive alternatives </a:t>
          </a:r>
          <a:endParaRPr lang="en-US" sz="2100" b="1" kern="1200" dirty="0"/>
        </a:p>
      </dsp:txBody>
      <dsp:txXfrm>
        <a:off x="39720" y="2655495"/>
        <a:ext cx="8314752" cy="734234"/>
      </dsp:txXfrm>
    </dsp:sp>
    <dsp:sp modelId="{1730D35F-D776-44BE-A156-789EA7D35BC4}">
      <dsp:nvSpPr>
        <dsp:cNvPr id="0" name=""/>
        <dsp:cNvSpPr/>
      </dsp:nvSpPr>
      <dsp:spPr>
        <a:xfrm>
          <a:off x="0" y="3767901"/>
          <a:ext cx="8394192" cy="8136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/>
            <a:t>Triple P and risk-focused regulatory model</a:t>
          </a:r>
          <a:endParaRPr lang="en-US" sz="2100" b="1" kern="1200" dirty="0"/>
        </a:p>
      </dsp:txBody>
      <dsp:txXfrm>
        <a:off x="39720" y="3807621"/>
        <a:ext cx="8314752" cy="7342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09809-81B6-4D0F-B92E-A0D8D0EB598D}">
      <dsp:nvSpPr>
        <dsp:cNvPr id="0" name=""/>
        <dsp:cNvSpPr/>
      </dsp:nvSpPr>
      <dsp:spPr>
        <a:xfrm>
          <a:off x="0" y="337821"/>
          <a:ext cx="8394192" cy="7955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Creative approaches to ethical and other regulatory violations – seek to change behaviour rather than punish</a:t>
          </a:r>
        </a:p>
      </dsp:txBody>
      <dsp:txXfrm>
        <a:off x="38834" y="376655"/>
        <a:ext cx="8316524" cy="717857"/>
      </dsp:txXfrm>
    </dsp:sp>
    <dsp:sp modelId="{BDE0C4C1-1304-4242-B013-330697E7E379}">
      <dsp:nvSpPr>
        <dsp:cNvPr id="0" name=""/>
        <dsp:cNvSpPr/>
      </dsp:nvSpPr>
      <dsp:spPr>
        <a:xfrm>
          <a:off x="0" y="1477614"/>
          <a:ext cx="8394192" cy="7955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Follow-up surveys of the public and lawyers after interactions with the regulator – was the information helpful? Did it make a difference? If so, how? What else could we have done?</a:t>
          </a:r>
          <a:endParaRPr lang="en-US" sz="1800" b="1" kern="1200" dirty="0"/>
        </a:p>
      </dsp:txBody>
      <dsp:txXfrm>
        <a:off x="38834" y="1516448"/>
        <a:ext cx="8316524" cy="717857"/>
      </dsp:txXfrm>
    </dsp:sp>
    <dsp:sp modelId="{AF403907-1399-44E1-927E-76A865434D30}">
      <dsp:nvSpPr>
        <dsp:cNvPr id="0" name=""/>
        <dsp:cNvSpPr/>
      </dsp:nvSpPr>
      <dsp:spPr>
        <a:xfrm>
          <a:off x="0" y="2629743"/>
          <a:ext cx="8394192" cy="7955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Post-mortems in cases of disbarment, misappropriation, serious misconduct – what did we know? When did we know it?  What could we have done better/sooner?  What tools or authority do we need that we didn’t have?</a:t>
          </a:r>
        </a:p>
      </dsp:txBody>
      <dsp:txXfrm>
        <a:off x="38834" y="2668577"/>
        <a:ext cx="8316524" cy="717857"/>
      </dsp:txXfrm>
    </dsp:sp>
    <dsp:sp modelId="{23AE624D-C251-449F-854E-18E82867F63C}">
      <dsp:nvSpPr>
        <dsp:cNvPr id="0" name=""/>
        <dsp:cNvSpPr/>
      </dsp:nvSpPr>
      <dsp:spPr>
        <a:xfrm>
          <a:off x="0" y="3781871"/>
          <a:ext cx="8394192" cy="7955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/>
            <a:t>MSELP/AMS – SAT </a:t>
          </a:r>
          <a:endParaRPr lang="en-US" sz="2100" b="1" kern="1200" dirty="0"/>
        </a:p>
      </dsp:txBody>
      <dsp:txXfrm>
        <a:off x="38834" y="3820705"/>
        <a:ext cx="8316524" cy="717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FE2C8-0E2A-4E6E-9901-162BC9126E0B}">
      <dsp:nvSpPr>
        <dsp:cNvPr id="0" name=""/>
        <dsp:cNvSpPr/>
      </dsp:nvSpPr>
      <dsp:spPr>
        <a:xfrm>
          <a:off x="558440" y="464"/>
          <a:ext cx="6840000" cy="95064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/>
            <a:t>What are some of the models or tools for proactively identifying and preventing incompetence &amp; unethical conduct on the part of those we regulate?</a:t>
          </a:r>
        </a:p>
      </dsp:txBody>
      <dsp:txXfrm>
        <a:off x="558440" y="464"/>
        <a:ext cx="6840000" cy="95064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BFEE7-843B-4170-89DE-7BE4043DD6EA}">
      <dsp:nvSpPr>
        <dsp:cNvPr id="0" name=""/>
        <dsp:cNvSpPr/>
      </dsp:nvSpPr>
      <dsp:spPr>
        <a:xfrm>
          <a:off x="579664" y="0"/>
          <a:ext cx="4752528" cy="4752528"/>
        </a:xfrm>
        <a:prstGeom prst="triangl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76C01C-4957-415A-96C0-7BA12105D7A9}">
      <dsp:nvSpPr>
        <dsp:cNvPr id="0" name=""/>
        <dsp:cNvSpPr/>
      </dsp:nvSpPr>
      <dsp:spPr>
        <a:xfrm>
          <a:off x="2955928" y="475716"/>
          <a:ext cx="3089143" cy="67575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b="1" kern="1200" dirty="0"/>
            <a:t>Sole practitioners</a:t>
          </a:r>
        </a:p>
      </dsp:txBody>
      <dsp:txXfrm>
        <a:off x="2988915" y="508703"/>
        <a:ext cx="3023169" cy="609776"/>
      </dsp:txXfrm>
    </dsp:sp>
    <dsp:sp modelId="{03386CEE-F990-4FE6-81C7-DA1F442A6F46}">
      <dsp:nvSpPr>
        <dsp:cNvPr id="0" name=""/>
        <dsp:cNvSpPr/>
      </dsp:nvSpPr>
      <dsp:spPr>
        <a:xfrm>
          <a:off x="2955928" y="1235935"/>
          <a:ext cx="3089143" cy="67575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b="1" kern="1200" dirty="0"/>
            <a:t>New lawyers</a:t>
          </a:r>
          <a:endParaRPr lang="en-US" sz="2600" b="1" kern="1200" dirty="0"/>
        </a:p>
      </dsp:txBody>
      <dsp:txXfrm>
        <a:off x="2988915" y="1268922"/>
        <a:ext cx="3023169" cy="609776"/>
      </dsp:txXfrm>
    </dsp:sp>
    <dsp:sp modelId="{9E339050-D8BF-4DF4-B9C6-E255861F65B2}">
      <dsp:nvSpPr>
        <dsp:cNvPr id="0" name=""/>
        <dsp:cNvSpPr/>
      </dsp:nvSpPr>
      <dsp:spPr>
        <a:xfrm>
          <a:off x="2955928" y="1996154"/>
          <a:ext cx="3089143" cy="67575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b="1" kern="1200" dirty="0"/>
            <a:t>Small firms</a:t>
          </a:r>
          <a:endParaRPr lang="en-US" sz="2600" b="1" kern="1200" dirty="0"/>
        </a:p>
      </dsp:txBody>
      <dsp:txXfrm>
        <a:off x="2988915" y="2029141"/>
        <a:ext cx="3023169" cy="609776"/>
      </dsp:txXfrm>
    </dsp:sp>
    <dsp:sp modelId="{121B71BD-BB2B-420C-A71A-48E3CE91D722}">
      <dsp:nvSpPr>
        <dsp:cNvPr id="0" name=""/>
        <dsp:cNvSpPr/>
      </dsp:nvSpPr>
      <dsp:spPr>
        <a:xfrm>
          <a:off x="2955928" y="2756373"/>
          <a:ext cx="3089143" cy="67575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b="1" kern="1200" dirty="0"/>
            <a:t>Large firms</a:t>
          </a:r>
          <a:endParaRPr lang="en-US" sz="2600" b="1" kern="1200" dirty="0"/>
        </a:p>
      </dsp:txBody>
      <dsp:txXfrm>
        <a:off x="2988915" y="2789360"/>
        <a:ext cx="3023169" cy="609776"/>
      </dsp:txXfrm>
    </dsp:sp>
    <dsp:sp modelId="{13B9E8E6-1A75-4B02-BE73-FBF66C837E0E}">
      <dsp:nvSpPr>
        <dsp:cNvPr id="0" name=""/>
        <dsp:cNvSpPr/>
      </dsp:nvSpPr>
      <dsp:spPr>
        <a:xfrm>
          <a:off x="2955928" y="3516592"/>
          <a:ext cx="3089143" cy="67575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b="1" kern="1200" dirty="0"/>
            <a:t>In house counsel</a:t>
          </a:r>
          <a:endParaRPr lang="en-US" sz="2600" b="1" kern="1200" dirty="0"/>
        </a:p>
      </dsp:txBody>
      <dsp:txXfrm>
        <a:off x="2988915" y="3549579"/>
        <a:ext cx="3023169" cy="60977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979A8-4DD8-4E79-8714-F8DAF2D1A61F}">
      <dsp:nvSpPr>
        <dsp:cNvPr id="0" name=""/>
        <dsp:cNvSpPr/>
      </dsp:nvSpPr>
      <dsp:spPr>
        <a:xfrm>
          <a:off x="0" y="256012"/>
          <a:ext cx="8435280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90611-24AA-4150-802F-640ECEF83490}">
      <dsp:nvSpPr>
        <dsp:cNvPr id="0" name=""/>
        <dsp:cNvSpPr/>
      </dsp:nvSpPr>
      <dsp:spPr>
        <a:xfrm>
          <a:off x="421764" y="34612"/>
          <a:ext cx="5904696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>
              <a:solidFill>
                <a:schemeClr val="tx1"/>
              </a:solidFill>
            </a:rPr>
            <a:t>MSELP and self-assessment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443380" y="56228"/>
        <a:ext cx="5861464" cy="399568"/>
      </dsp:txXfrm>
    </dsp:sp>
    <dsp:sp modelId="{4BCBEAA5-2529-4C46-A23C-6A611F23C8F6}">
      <dsp:nvSpPr>
        <dsp:cNvPr id="0" name=""/>
        <dsp:cNvSpPr/>
      </dsp:nvSpPr>
      <dsp:spPr>
        <a:xfrm>
          <a:off x="0" y="936412"/>
          <a:ext cx="8435280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B9DE4-A75D-4DBF-8908-2AAD7A7315B5}">
      <dsp:nvSpPr>
        <dsp:cNvPr id="0" name=""/>
        <dsp:cNvSpPr/>
      </dsp:nvSpPr>
      <dsp:spPr>
        <a:xfrm>
          <a:off x="421764" y="715012"/>
          <a:ext cx="5904696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>
              <a:solidFill>
                <a:schemeClr val="tx1"/>
              </a:solidFill>
            </a:rPr>
            <a:t>Legal Services Support team</a:t>
          </a:r>
        </a:p>
      </dsp:txBody>
      <dsp:txXfrm>
        <a:off x="443380" y="736628"/>
        <a:ext cx="5861464" cy="399568"/>
      </dsp:txXfrm>
    </dsp:sp>
    <dsp:sp modelId="{1889684A-7432-4450-A834-FEE2DE1AD388}">
      <dsp:nvSpPr>
        <dsp:cNvPr id="0" name=""/>
        <dsp:cNvSpPr/>
      </dsp:nvSpPr>
      <dsp:spPr>
        <a:xfrm>
          <a:off x="0" y="1616813"/>
          <a:ext cx="8435280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56702-D938-4D0E-865B-726855541E12}">
      <dsp:nvSpPr>
        <dsp:cNvPr id="0" name=""/>
        <dsp:cNvSpPr/>
      </dsp:nvSpPr>
      <dsp:spPr>
        <a:xfrm>
          <a:off x="421764" y="1395412"/>
          <a:ext cx="5904696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>
              <a:solidFill>
                <a:schemeClr val="tx1"/>
              </a:solidFill>
            </a:rPr>
            <a:t>Working groups focused on solo and small firm issues and supports, government lawyers and in house counsel 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443380" y="1417028"/>
        <a:ext cx="5861464" cy="399568"/>
      </dsp:txXfrm>
    </dsp:sp>
    <dsp:sp modelId="{56C11F25-24AE-43C4-A3E7-6C12F0B02B0C}">
      <dsp:nvSpPr>
        <dsp:cNvPr id="0" name=""/>
        <dsp:cNvSpPr/>
      </dsp:nvSpPr>
      <dsp:spPr>
        <a:xfrm>
          <a:off x="0" y="2297213"/>
          <a:ext cx="8435280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3F970-C6D2-4B3F-BC6D-6ABC5C62B6B4}">
      <dsp:nvSpPr>
        <dsp:cNvPr id="0" name=""/>
        <dsp:cNvSpPr/>
      </dsp:nvSpPr>
      <dsp:spPr>
        <a:xfrm>
          <a:off x="421764" y="2075813"/>
          <a:ext cx="5904696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>
              <a:solidFill>
                <a:schemeClr val="tx1"/>
              </a:solidFill>
            </a:rPr>
            <a:t>New law firm registration process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443380" y="2097429"/>
        <a:ext cx="5861464" cy="399568"/>
      </dsp:txXfrm>
    </dsp:sp>
    <dsp:sp modelId="{40BCBDC3-A712-4AE2-B9C7-182BDE4CC35B}">
      <dsp:nvSpPr>
        <dsp:cNvPr id="0" name=""/>
        <dsp:cNvSpPr/>
      </dsp:nvSpPr>
      <dsp:spPr>
        <a:xfrm>
          <a:off x="0" y="2977613"/>
          <a:ext cx="8435280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80A1D-C334-4CE1-9748-95531EAB0904}">
      <dsp:nvSpPr>
        <dsp:cNvPr id="0" name=""/>
        <dsp:cNvSpPr/>
      </dsp:nvSpPr>
      <dsp:spPr>
        <a:xfrm>
          <a:off x="421764" y="2756213"/>
          <a:ext cx="5904696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>
              <a:solidFill>
                <a:schemeClr val="tx1"/>
              </a:solidFill>
            </a:rPr>
            <a:t>Risk-focused questions on the Annual Lawyer Report and Annual Trust Account Report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443380" y="2777829"/>
        <a:ext cx="5861464" cy="399568"/>
      </dsp:txXfrm>
    </dsp:sp>
    <dsp:sp modelId="{13E4DD0F-21BD-47C3-89EE-AD94151028AB}">
      <dsp:nvSpPr>
        <dsp:cNvPr id="0" name=""/>
        <dsp:cNvSpPr/>
      </dsp:nvSpPr>
      <dsp:spPr>
        <a:xfrm>
          <a:off x="0" y="3658013"/>
          <a:ext cx="8435280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C1BBB-D6C7-4AB6-B56C-122A14470866}">
      <dsp:nvSpPr>
        <dsp:cNvPr id="0" name=""/>
        <dsp:cNvSpPr/>
      </dsp:nvSpPr>
      <dsp:spPr>
        <a:xfrm>
          <a:off x="421764" y="3436613"/>
          <a:ext cx="5904696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>
              <a:solidFill>
                <a:schemeClr val="tx1"/>
              </a:solidFill>
            </a:rPr>
            <a:t>Staff trained to provide practice and ethical guidance.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443380" y="3458229"/>
        <a:ext cx="5861464" cy="399568"/>
      </dsp:txXfrm>
    </dsp:sp>
    <dsp:sp modelId="{44CD06CF-B6B1-4270-B980-076E649CFD44}">
      <dsp:nvSpPr>
        <dsp:cNvPr id="0" name=""/>
        <dsp:cNvSpPr/>
      </dsp:nvSpPr>
      <dsp:spPr>
        <a:xfrm>
          <a:off x="0" y="4338412"/>
          <a:ext cx="8435280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E0869-1B17-4A58-87E1-C4F8DE25B62C}">
      <dsp:nvSpPr>
        <dsp:cNvPr id="0" name=""/>
        <dsp:cNvSpPr/>
      </dsp:nvSpPr>
      <dsp:spPr>
        <a:xfrm>
          <a:off x="421764" y="4117013"/>
          <a:ext cx="5904696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>
              <a:solidFill>
                <a:schemeClr val="tx1"/>
              </a:solidFill>
            </a:rPr>
            <a:t>Changed the culture around our trust assurance program and audits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443380" y="4138629"/>
        <a:ext cx="5861464" cy="39956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BE36F-C063-4416-8E1C-EA00B04809D3}">
      <dsp:nvSpPr>
        <dsp:cNvPr id="0" name=""/>
        <dsp:cNvSpPr/>
      </dsp:nvSpPr>
      <dsp:spPr>
        <a:xfrm>
          <a:off x="567062" y="0"/>
          <a:ext cx="6426714" cy="483514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31E720-2B0D-462C-8618-B906C3F039B2}">
      <dsp:nvSpPr>
        <dsp:cNvPr id="0" name=""/>
        <dsp:cNvSpPr/>
      </dsp:nvSpPr>
      <dsp:spPr>
        <a:xfrm>
          <a:off x="72008" y="1450774"/>
          <a:ext cx="1452729" cy="1934057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 dirty="0"/>
            <a:t>Revising Risk Index</a:t>
          </a:r>
        </a:p>
      </dsp:txBody>
      <dsp:txXfrm>
        <a:off x="142924" y="1521690"/>
        <a:ext cx="1310897" cy="1792225"/>
      </dsp:txXfrm>
    </dsp:sp>
    <dsp:sp modelId="{2260B07E-46AB-4DAD-B860-A94E9123C147}">
      <dsp:nvSpPr>
        <dsp:cNvPr id="0" name=""/>
        <dsp:cNvSpPr/>
      </dsp:nvSpPr>
      <dsp:spPr>
        <a:xfrm>
          <a:off x="3096344" y="1450774"/>
          <a:ext cx="1452729" cy="1934057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 dirty="0"/>
            <a:t>Capturing and recording potential risk information from all possible sources </a:t>
          </a:r>
          <a:endParaRPr lang="en-US" sz="1300" b="1" kern="1200" dirty="0"/>
        </a:p>
      </dsp:txBody>
      <dsp:txXfrm>
        <a:off x="3167260" y="1521690"/>
        <a:ext cx="1310897" cy="1792225"/>
      </dsp:txXfrm>
    </dsp:sp>
    <dsp:sp modelId="{83E4B987-1687-423B-9F71-44E553B5C46C}">
      <dsp:nvSpPr>
        <dsp:cNvPr id="0" name=""/>
        <dsp:cNvSpPr/>
      </dsp:nvSpPr>
      <dsp:spPr>
        <a:xfrm>
          <a:off x="4608512" y="1450774"/>
          <a:ext cx="1452729" cy="1934057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 dirty="0"/>
            <a:t>Harvesting data as proactively as possible in order to better manage and respond to risk</a:t>
          </a:r>
          <a:endParaRPr lang="en-US" sz="1300" b="1" kern="1200" dirty="0"/>
        </a:p>
      </dsp:txBody>
      <dsp:txXfrm>
        <a:off x="4679428" y="1521690"/>
        <a:ext cx="1310897" cy="1792225"/>
      </dsp:txXfrm>
    </dsp:sp>
    <dsp:sp modelId="{9C0225E1-C638-4338-973C-AB477AC5D950}">
      <dsp:nvSpPr>
        <dsp:cNvPr id="0" name=""/>
        <dsp:cNvSpPr/>
      </dsp:nvSpPr>
      <dsp:spPr>
        <a:xfrm>
          <a:off x="6108110" y="1450774"/>
          <a:ext cx="1452729" cy="1934057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 dirty="0"/>
            <a:t>Ensuring that Council and committees bring risk lens to all policy and decision making</a:t>
          </a:r>
          <a:endParaRPr lang="en-US" sz="1300" b="1" kern="1200" dirty="0"/>
        </a:p>
      </dsp:txBody>
      <dsp:txXfrm>
        <a:off x="6179026" y="1521690"/>
        <a:ext cx="1310897" cy="1792225"/>
      </dsp:txXfrm>
    </dsp:sp>
    <dsp:sp modelId="{5A9C1B97-48A2-401A-BE62-015CCE002A9B}">
      <dsp:nvSpPr>
        <dsp:cNvPr id="0" name=""/>
        <dsp:cNvSpPr/>
      </dsp:nvSpPr>
      <dsp:spPr>
        <a:xfrm>
          <a:off x="1584183" y="1450774"/>
          <a:ext cx="1452729" cy="1934057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 dirty="0"/>
            <a:t>Developing new 3-5 year Maturity Model for embedding the regulatory risk framework into all aspects of our work </a:t>
          </a:r>
          <a:endParaRPr lang="en-US" sz="1300" b="1" kern="1200" dirty="0"/>
        </a:p>
      </dsp:txBody>
      <dsp:txXfrm>
        <a:off x="1655099" y="1521690"/>
        <a:ext cx="1310897" cy="179222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45E96-181B-47F5-A9DF-5EEC86569456}">
      <dsp:nvSpPr>
        <dsp:cNvPr id="0" name=""/>
        <dsp:cNvSpPr/>
      </dsp:nvSpPr>
      <dsp:spPr>
        <a:xfrm>
          <a:off x="398691" y="3509"/>
          <a:ext cx="2408758" cy="1445255"/>
        </a:xfrm>
        <a:prstGeom prst="plaqu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/>
            <a:t>20% increase in complaint calls, but a 20% decrease in written complaints</a:t>
          </a:r>
          <a:endParaRPr lang="en-CA" sz="1500" kern="1200" dirty="0"/>
        </a:p>
      </dsp:txBody>
      <dsp:txXfrm>
        <a:off x="569020" y="173838"/>
        <a:ext cx="2068100" cy="1104597"/>
      </dsp:txXfrm>
    </dsp:sp>
    <dsp:sp modelId="{BCBF41E2-8E2F-4320-9991-495EF35172AC}">
      <dsp:nvSpPr>
        <dsp:cNvPr id="0" name=""/>
        <dsp:cNvSpPr/>
      </dsp:nvSpPr>
      <dsp:spPr>
        <a:xfrm>
          <a:off x="3048325" y="3509"/>
          <a:ext cx="2408758" cy="1445255"/>
        </a:xfrm>
        <a:prstGeom prst="plaque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/>
            <a:t>200+ calls to Legal Services Support team</a:t>
          </a:r>
          <a:endParaRPr lang="en-US" sz="1500" kern="1200" dirty="0"/>
        </a:p>
      </dsp:txBody>
      <dsp:txXfrm>
        <a:off x="3218654" y="173838"/>
        <a:ext cx="2068100" cy="1104597"/>
      </dsp:txXfrm>
    </dsp:sp>
    <dsp:sp modelId="{E2AB9F4F-E3FA-4D36-9FEE-A63CA1D2989E}">
      <dsp:nvSpPr>
        <dsp:cNvPr id="0" name=""/>
        <dsp:cNvSpPr/>
      </dsp:nvSpPr>
      <dsp:spPr>
        <a:xfrm>
          <a:off x="5697959" y="3509"/>
          <a:ext cx="2408758" cy="1445255"/>
        </a:xfrm>
        <a:prstGeom prst="plaqu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/>
            <a:t>Capturing and recording potential risk information from all possible sources </a:t>
          </a:r>
          <a:endParaRPr lang="en-US" sz="1500" kern="1200" dirty="0"/>
        </a:p>
      </dsp:txBody>
      <dsp:txXfrm>
        <a:off x="5868288" y="173838"/>
        <a:ext cx="2068100" cy="1104597"/>
      </dsp:txXfrm>
    </dsp:sp>
    <dsp:sp modelId="{B0A87B95-5749-42F8-951F-BE0E0B4AD3D3}">
      <dsp:nvSpPr>
        <dsp:cNvPr id="0" name=""/>
        <dsp:cNvSpPr/>
      </dsp:nvSpPr>
      <dsp:spPr>
        <a:xfrm>
          <a:off x="398691" y="1689640"/>
          <a:ext cx="2408758" cy="1445255"/>
        </a:xfrm>
        <a:prstGeom prst="plaqu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/>
            <a:t>Law firms waived from submitting some reports for two years </a:t>
          </a:r>
          <a:endParaRPr lang="en-US" sz="1500" kern="1200" dirty="0"/>
        </a:p>
      </dsp:txBody>
      <dsp:txXfrm>
        <a:off x="569020" y="1859969"/>
        <a:ext cx="2068100" cy="1104597"/>
      </dsp:txXfrm>
    </dsp:sp>
    <dsp:sp modelId="{339E687B-60BE-4E7D-BE6A-A58515220CA1}">
      <dsp:nvSpPr>
        <dsp:cNvPr id="0" name=""/>
        <dsp:cNvSpPr/>
      </dsp:nvSpPr>
      <dsp:spPr>
        <a:xfrm>
          <a:off x="3048325" y="1689640"/>
          <a:ext cx="2408758" cy="1445255"/>
        </a:xfrm>
        <a:prstGeom prst="plaqu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/>
            <a:t>Judges following protocol for reporting concerns </a:t>
          </a:r>
          <a:endParaRPr lang="en-US" sz="1500" kern="1200" dirty="0"/>
        </a:p>
      </dsp:txBody>
      <dsp:txXfrm>
        <a:off x="3218654" y="1859969"/>
        <a:ext cx="2068100" cy="1104597"/>
      </dsp:txXfrm>
    </dsp:sp>
    <dsp:sp modelId="{EAD8A3B6-0F9A-46C5-8BD0-AA17785A8589}">
      <dsp:nvSpPr>
        <dsp:cNvPr id="0" name=""/>
        <dsp:cNvSpPr/>
      </dsp:nvSpPr>
      <dsp:spPr>
        <a:xfrm>
          <a:off x="5697959" y="1689640"/>
          <a:ext cx="2408758" cy="1445255"/>
        </a:xfrm>
        <a:prstGeom prst="plaque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/>
            <a:t>Fitness to Practice Program</a:t>
          </a:r>
          <a:endParaRPr lang="en-US" sz="1500" kern="1200" dirty="0"/>
        </a:p>
      </dsp:txBody>
      <dsp:txXfrm>
        <a:off x="5868288" y="1859969"/>
        <a:ext cx="2068100" cy="1104597"/>
      </dsp:txXfrm>
    </dsp:sp>
    <dsp:sp modelId="{9425F2C7-8EC8-422F-A3D7-23BD00593B33}">
      <dsp:nvSpPr>
        <dsp:cNvPr id="0" name=""/>
        <dsp:cNvSpPr/>
      </dsp:nvSpPr>
      <dsp:spPr>
        <a:xfrm>
          <a:off x="3048325" y="3375771"/>
          <a:ext cx="2408758" cy="1445255"/>
        </a:xfrm>
        <a:prstGeom prst="plaqu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/>
            <a:t>MSELP pilot project</a:t>
          </a:r>
          <a:endParaRPr lang="en-US" sz="1500" kern="1200" dirty="0"/>
        </a:p>
      </dsp:txBody>
      <dsp:txXfrm>
        <a:off x="3218654" y="3546100"/>
        <a:ext cx="2068100" cy="1104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1500E-2F56-4253-A145-503156E918B1}">
      <dsp:nvSpPr>
        <dsp:cNvPr id="0" name=""/>
        <dsp:cNvSpPr/>
      </dsp:nvSpPr>
      <dsp:spPr>
        <a:xfrm>
          <a:off x="463239" y="457"/>
          <a:ext cx="6480000" cy="9351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 dirty="0"/>
            <a:t>How do we know whether these tools and models will be successful in supporting competent and ethical decision-making by those we regulate?</a:t>
          </a:r>
        </a:p>
      </dsp:txBody>
      <dsp:txXfrm>
        <a:off x="463239" y="457"/>
        <a:ext cx="6480000" cy="935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5A94E-0AC9-4740-94CC-129E621B91A2}">
      <dsp:nvSpPr>
        <dsp:cNvPr id="0" name=""/>
        <dsp:cNvSpPr/>
      </dsp:nvSpPr>
      <dsp:spPr>
        <a:xfrm>
          <a:off x="3559797" y="2109420"/>
          <a:ext cx="1487237" cy="13540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 dirty="0"/>
            <a:t>Male</a:t>
          </a:r>
        </a:p>
      </dsp:txBody>
      <dsp:txXfrm>
        <a:off x="3777598" y="2307714"/>
        <a:ext cx="1051635" cy="957447"/>
      </dsp:txXfrm>
    </dsp:sp>
    <dsp:sp modelId="{FDC34037-AE7F-45CF-BCCD-12C2A26512F6}">
      <dsp:nvSpPr>
        <dsp:cNvPr id="0" name=""/>
        <dsp:cNvSpPr/>
      </dsp:nvSpPr>
      <dsp:spPr>
        <a:xfrm rot="16162020">
          <a:off x="4061216" y="1859120"/>
          <a:ext cx="464309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464309" y="181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281764" y="1865705"/>
        <a:ext cx="23215" cy="23215"/>
      </dsp:txXfrm>
    </dsp:sp>
    <dsp:sp modelId="{C45E9CD6-39BD-4C13-B2C6-6EBD95070989}">
      <dsp:nvSpPr>
        <dsp:cNvPr id="0" name=""/>
        <dsp:cNvSpPr/>
      </dsp:nvSpPr>
      <dsp:spPr>
        <a:xfrm>
          <a:off x="3451931" y="-14195"/>
          <a:ext cx="1659418" cy="16594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Age 45-65</a:t>
          </a:r>
          <a:endParaRPr lang="en-US" sz="2000" b="1" kern="1200" dirty="0"/>
        </a:p>
      </dsp:txBody>
      <dsp:txXfrm>
        <a:off x="3694947" y="228821"/>
        <a:ext cx="1173386" cy="1173386"/>
      </dsp:txXfrm>
    </dsp:sp>
    <dsp:sp modelId="{8B2DB65C-4941-4961-89DE-9F2BA0BE7832}">
      <dsp:nvSpPr>
        <dsp:cNvPr id="0" name=""/>
        <dsp:cNvSpPr/>
      </dsp:nvSpPr>
      <dsp:spPr>
        <a:xfrm rot="1267992">
          <a:off x="4965248" y="3154252"/>
          <a:ext cx="673613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673613" y="181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85214" y="3155605"/>
        <a:ext cx="33680" cy="33680"/>
      </dsp:txXfrm>
    </dsp:sp>
    <dsp:sp modelId="{5AB438A5-615F-41D4-82B7-58B6819F8713}">
      <dsp:nvSpPr>
        <dsp:cNvPr id="0" name=""/>
        <dsp:cNvSpPr/>
      </dsp:nvSpPr>
      <dsp:spPr>
        <a:xfrm>
          <a:off x="5544617" y="2773153"/>
          <a:ext cx="1841407" cy="1697867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High standing in the community</a:t>
          </a:r>
          <a:endParaRPr lang="en-US" sz="1800" b="1" kern="1200" dirty="0"/>
        </a:p>
      </dsp:txBody>
      <dsp:txXfrm>
        <a:off x="5814285" y="3021800"/>
        <a:ext cx="1302071" cy="1200573"/>
      </dsp:txXfrm>
    </dsp:sp>
    <dsp:sp modelId="{62BDC478-B777-45D5-ADC6-F269D0DCFAC0}">
      <dsp:nvSpPr>
        <dsp:cNvPr id="0" name=""/>
        <dsp:cNvSpPr/>
      </dsp:nvSpPr>
      <dsp:spPr>
        <a:xfrm rot="9808776">
          <a:off x="3363316" y="3011788"/>
          <a:ext cx="237966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237966" y="181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76350" y="3024032"/>
        <a:ext cx="11898" cy="11898"/>
      </dsp:txXfrm>
    </dsp:sp>
    <dsp:sp modelId="{221F7470-D450-48DB-BA85-16D1B94BFA80}">
      <dsp:nvSpPr>
        <dsp:cNvPr id="0" name=""/>
        <dsp:cNvSpPr/>
      </dsp:nvSpPr>
      <dsp:spPr>
        <a:xfrm>
          <a:off x="792075" y="2197081"/>
          <a:ext cx="2637247" cy="2479437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/>
            <a:t>100% reported violations of trust account rules on annual reports – most often including failure to prepare monthly trust account reconciliations, and overdrafts</a:t>
          </a:r>
          <a:endParaRPr lang="en-US" sz="1400" b="1" kern="1200" dirty="0"/>
        </a:p>
      </dsp:txBody>
      <dsp:txXfrm>
        <a:off x="1178291" y="2560186"/>
        <a:ext cx="1864815" cy="17532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D016B-9C30-4CF3-B598-204B29017781}">
      <dsp:nvSpPr>
        <dsp:cNvPr id="0" name=""/>
        <dsp:cNvSpPr/>
      </dsp:nvSpPr>
      <dsp:spPr>
        <a:xfrm>
          <a:off x="0" y="766"/>
          <a:ext cx="8690546" cy="156812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b="1" kern="1200" dirty="0"/>
            <a:t>80% had complaints history re quality of service and competence (delay, failure to communicate, failure to meet undertakings)</a:t>
          </a:r>
        </a:p>
      </dsp:txBody>
      <dsp:txXfrm>
        <a:off x="0" y="766"/>
        <a:ext cx="8690546" cy="15681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2A130-5FAD-4AAD-9B1D-181CE9F56300}">
      <dsp:nvSpPr>
        <dsp:cNvPr id="0" name=""/>
        <dsp:cNvSpPr/>
      </dsp:nvSpPr>
      <dsp:spPr>
        <a:xfrm>
          <a:off x="0" y="321"/>
          <a:ext cx="8049538" cy="65702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b="1" kern="1200" dirty="0"/>
            <a:t>50% had reported civil judgments and bankruptcy</a:t>
          </a:r>
        </a:p>
      </dsp:txBody>
      <dsp:txXfrm>
        <a:off x="0" y="321"/>
        <a:ext cx="8049538" cy="6570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B29AA-6CBF-4E63-AA09-9D8EF50197DB}">
      <dsp:nvSpPr>
        <dsp:cNvPr id="0" name=""/>
        <dsp:cNvSpPr/>
      </dsp:nvSpPr>
      <dsp:spPr>
        <a:xfrm>
          <a:off x="185916" y="405"/>
          <a:ext cx="7920000" cy="83018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b="1" kern="1200" dirty="0"/>
            <a:t>Most often in general practice, and either sole practitioners or in terms of three or fewer lawyers</a:t>
          </a:r>
        </a:p>
      </dsp:txBody>
      <dsp:txXfrm>
        <a:off x="185916" y="405"/>
        <a:ext cx="7920000" cy="8301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3D755-F92B-4DD4-AC2F-7D73A06030B5}">
      <dsp:nvSpPr>
        <dsp:cNvPr id="0" name=""/>
        <dsp:cNvSpPr/>
      </dsp:nvSpPr>
      <dsp:spPr>
        <a:xfrm>
          <a:off x="167081" y="1681991"/>
          <a:ext cx="2921105" cy="1460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b="1" kern="1200" dirty="0"/>
            <a:t>Lawyers &lt; 20 years at the Bar</a:t>
          </a:r>
        </a:p>
      </dsp:txBody>
      <dsp:txXfrm>
        <a:off x="209859" y="1724769"/>
        <a:ext cx="2835549" cy="1374996"/>
      </dsp:txXfrm>
    </dsp:sp>
    <dsp:sp modelId="{F23DEF44-8DA1-4448-A78B-89D6243D4D44}">
      <dsp:nvSpPr>
        <dsp:cNvPr id="0" name=""/>
        <dsp:cNvSpPr/>
      </dsp:nvSpPr>
      <dsp:spPr>
        <a:xfrm rot="18289469">
          <a:off x="2649369" y="1545203"/>
          <a:ext cx="204607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46077" y="272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621256" y="1521298"/>
        <a:ext cx="102303" cy="102303"/>
      </dsp:txXfrm>
    </dsp:sp>
    <dsp:sp modelId="{DC41A413-F337-4CE2-A6CC-D15A88EDA486}">
      <dsp:nvSpPr>
        <dsp:cNvPr id="0" name=""/>
        <dsp:cNvSpPr/>
      </dsp:nvSpPr>
      <dsp:spPr>
        <a:xfrm>
          <a:off x="4256629" y="2355"/>
          <a:ext cx="2921105" cy="1460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b="1" kern="1200" dirty="0"/>
            <a:t>Mental illness or addiction</a:t>
          </a:r>
          <a:endParaRPr lang="en-US" sz="2600" b="1" kern="1200" dirty="0"/>
        </a:p>
      </dsp:txBody>
      <dsp:txXfrm>
        <a:off x="4299407" y="45133"/>
        <a:ext cx="2835549" cy="1374996"/>
      </dsp:txXfrm>
    </dsp:sp>
    <dsp:sp modelId="{5BBBD506-E0AA-4D76-83CE-92FD904AAC41}">
      <dsp:nvSpPr>
        <dsp:cNvPr id="0" name=""/>
        <dsp:cNvSpPr/>
      </dsp:nvSpPr>
      <dsp:spPr>
        <a:xfrm>
          <a:off x="3088186" y="2385021"/>
          <a:ext cx="116844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68442" y="272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43196" y="2383056"/>
        <a:ext cx="58422" cy="58422"/>
      </dsp:txXfrm>
    </dsp:sp>
    <dsp:sp modelId="{CCC27BEA-6459-44ED-84F7-8838D5385D78}">
      <dsp:nvSpPr>
        <dsp:cNvPr id="0" name=""/>
        <dsp:cNvSpPr/>
      </dsp:nvSpPr>
      <dsp:spPr>
        <a:xfrm>
          <a:off x="4256629" y="1681991"/>
          <a:ext cx="2921105" cy="1460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b="1" kern="1200" dirty="0"/>
            <a:t>Male and female</a:t>
          </a:r>
          <a:endParaRPr lang="en-US" sz="2600" b="1" kern="1200" dirty="0"/>
        </a:p>
      </dsp:txBody>
      <dsp:txXfrm>
        <a:off x="4299407" y="1724769"/>
        <a:ext cx="2835549" cy="1374996"/>
      </dsp:txXfrm>
    </dsp:sp>
    <dsp:sp modelId="{4F4572EB-01BB-43D3-8F49-77B548D7C0A9}">
      <dsp:nvSpPr>
        <dsp:cNvPr id="0" name=""/>
        <dsp:cNvSpPr/>
      </dsp:nvSpPr>
      <dsp:spPr>
        <a:xfrm rot="3310531">
          <a:off x="2649369" y="3224839"/>
          <a:ext cx="204607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46077" y="272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621256" y="3200933"/>
        <a:ext cx="102303" cy="102303"/>
      </dsp:txXfrm>
    </dsp:sp>
    <dsp:sp modelId="{F4FB4F48-59D6-4AD3-A769-DB9568B109E9}">
      <dsp:nvSpPr>
        <dsp:cNvPr id="0" name=""/>
        <dsp:cNvSpPr/>
      </dsp:nvSpPr>
      <dsp:spPr>
        <a:xfrm>
          <a:off x="4256629" y="3361627"/>
          <a:ext cx="2921105" cy="1460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b="1" kern="1200" dirty="0"/>
            <a:t>Smaller ‘thefts’ – i.e. ‘negligent misappropriation’</a:t>
          </a:r>
          <a:endParaRPr lang="en-US" sz="2600" b="1" kern="1200" dirty="0"/>
        </a:p>
      </dsp:txBody>
      <dsp:txXfrm>
        <a:off x="4299407" y="3404405"/>
        <a:ext cx="2835549" cy="13749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92AEB-AFBC-43F4-90A2-C0FBA2AB9FBF}">
      <dsp:nvSpPr>
        <dsp:cNvPr id="0" name=""/>
        <dsp:cNvSpPr/>
      </dsp:nvSpPr>
      <dsp:spPr>
        <a:xfrm>
          <a:off x="1150182" y="18178"/>
          <a:ext cx="2343671" cy="1971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Failure to maintain the required books, records and accounts in a timely and effective manner</a:t>
          </a:r>
        </a:p>
      </dsp:txBody>
      <dsp:txXfrm>
        <a:off x="1207913" y="75909"/>
        <a:ext cx="2228209" cy="1855635"/>
      </dsp:txXfrm>
    </dsp:sp>
    <dsp:sp modelId="{FB9C37E8-6F7A-44AF-A780-EE23E58CDB23}">
      <dsp:nvSpPr>
        <dsp:cNvPr id="0" name=""/>
        <dsp:cNvSpPr/>
      </dsp:nvSpPr>
      <dsp:spPr>
        <a:xfrm>
          <a:off x="3595396" y="17905"/>
          <a:ext cx="2451337" cy="1947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Membership suspension for failure to pay fees or file trust account reports</a:t>
          </a:r>
          <a:endParaRPr lang="en-US" sz="1800" b="1" kern="1200" dirty="0"/>
        </a:p>
      </dsp:txBody>
      <dsp:txXfrm>
        <a:off x="3652434" y="74943"/>
        <a:ext cx="2337261" cy="1833349"/>
      </dsp:txXfrm>
    </dsp:sp>
    <dsp:sp modelId="{61FC5D4C-8316-494F-BCE8-0ABED9C99A3C}">
      <dsp:nvSpPr>
        <dsp:cNvPr id="0" name=""/>
        <dsp:cNvSpPr/>
      </dsp:nvSpPr>
      <dsp:spPr>
        <a:xfrm>
          <a:off x="1150182" y="2095628"/>
          <a:ext cx="2343671" cy="1971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Inability to meet expenses incurred in the course of the practice of law</a:t>
          </a:r>
          <a:endParaRPr lang="en-US" sz="1800" b="1" kern="1200" dirty="0"/>
        </a:p>
      </dsp:txBody>
      <dsp:txXfrm>
        <a:off x="1207913" y="2153359"/>
        <a:ext cx="2228209" cy="1855635"/>
      </dsp:txXfrm>
    </dsp:sp>
    <dsp:sp modelId="{A9884576-090F-46F2-B809-E3401165AFBD}">
      <dsp:nvSpPr>
        <dsp:cNvPr id="0" name=""/>
        <dsp:cNvSpPr/>
      </dsp:nvSpPr>
      <dsp:spPr>
        <a:xfrm>
          <a:off x="3670473" y="2095628"/>
          <a:ext cx="2343671" cy="1971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Taxation decisions against the lawyer; i.e. a requirement to repay fees paid by clients</a:t>
          </a:r>
          <a:endParaRPr lang="en-US" sz="1800" b="1" kern="1200" dirty="0"/>
        </a:p>
      </dsp:txBody>
      <dsp:txXfrm>
        <a:off x="3728204" y="2153359"/>
        <a:ext cx="2228209" cy="1855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69051-753B-44F8-9BFD-02E98F8D4BA9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FB4B5-669A-450D-BE6E-BA3EC75CAC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44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8A2ECA-5F8A-4BA0-BDC7-94F8E713D6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44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19A68B-D5BC-481F-8CE6-356C4207DB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44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3" y="723900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3538" indent="-363538">
              <a:buClr>
                <a:srgbClr val="009AC7"/>
              </a:buClr>
              <a:buSzPts val="2400"/>
              <a:buFont typeface="Arial" pitchFamily="34" charset="0"/>
              <a:buNone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046505-D5CF-4441-BA27-4E8CD2BC10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63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19A68B-D5BC-481F-8CE6-356C4207DB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87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19A68B-D5BC-481F-8CE6-356C4207DB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999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19A68B-D5BC-481F-8CE6-356C4207DB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514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19A68B-D5BC-481F-8CE6-356C4207DB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918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19A68B-D5BC-481F-8CE6-356C4207DB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006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1DCC04-C5D8-4659-982C-4D8F897111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89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7D756-1AAE-4A1C-8A17-012B5221D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3328BC-B180-46FA-9E50-A0F9A6FC7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8723A5-FCF0-4ABC-B29F-0FCD2E36A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A8F1-F48E-4BF0-84DA-705AB0210665}" type="datetime1">
              <a:rPr lang="en-GB" smtClean="0"/>
              <a:t>18/10/2018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7BA89E-9AEE-4C5F-9282-7A9CAD99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6625A2-8F12-4075-BBEC-F77A5EE0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87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7493A-4B27-4962-8EFD-F778EBA2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8BFCA6B-F5C4-4A7F-82F5-2D57E5594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AF305C-1B9B-493D-8B53-3A51D375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FC36-0C53-4E18-9CD6-6D7E6E64665A}" type="datetime1">
              <a:rPr lang="en-GB" smtClean="0"/>
              <a:t>18/10/2018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A50DCB-D50B-4EC0-B0FF-CED8C367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AF54FB-3C6A-4D84-928A-CD3DE191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80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74CFAD4-858B-4B44-BFFE-7B66612D8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7653112-9DE7-4DB3-8F58-A2A8388ED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97C005-9353-4DF8-8155-B07DDE566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8C6D-A697-4092-ACCD-2495B79E327E}" type="datetime1">
              <a:rPr lang="en-GB" smtClean="0"/>
              <a:t>18/10/2018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54337C-636E-41F1-A683-119F986F3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B45308-4DA2-4887-8967-825078C6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92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D2232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C66-F339-4F53-9F6A-FB6C28E98DCA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579438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691D-5CF2-4711-81D8-65362E85CFF7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FE45-B4D9-4158-B98B-01753D237119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8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B577-6FD3-48F0-AC7E-644A4AC3996B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834D-7308-4432-B301-A37F42B1F492}" type="datetime1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199-49B8-4DDA-A621-5C5E88071BD3}" type="datetime1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9CB0-6CBE-41E3-A974-0E408D4A3B86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4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56B-D04A-403E-A254-A7A9D84F4637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87B4F-993E-4E90-8D87-5F6B65DB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81DC86-F1E1-413C-93DD-E4E799B00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8DB63E-B27D-471B-AD9F-F6E7EFEF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E4AF-1DCB-44D3-A5BD-2F8D915C37FF}" type="datetime1">
              <a:rPr lang="en-GB" smtClean="0"/>
              <a:t>18/10/2018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2265D4-708E-433C-86F6-BD0CEF31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08886A-A5C8-4CDD-A2F4-34CCD06E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175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9D9F-7496-4EA8-999A-3DF8D1F5A7D1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2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F80A-427E-49FF-87CB-4A30ED591C1D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4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7A9E-9CC1-4924-81E1-A51DE52B4861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mydocs\Images\square-background\sra_background_cubes_red_option.jpg"/>
          <p:cNvPicPr>
            <a:picLocks noChangeAspect="1" noChangeArrowheads="1"/>
          </p:cNvPicPr>
          <p:nvPr userDrawn="1"/>
        </p:nvPicPr>
        <p:blipFill>
          <a:blip r:embed="rId2" cstate="print"/>
          <a:srcRect l="8440"/>
          <a:stretch>
            <a:fillRect/>
          </a:stretch>
        </p:blipFill>
        <p:spPr bwMode="auto">
          <a:xfrm flipH="1" flipV="1">
            <a:off x="5893984" y="1316765"/>
            <a:ext cx="6298009" cy="55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red-banne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136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:\mydocs\Images\logos\sra-white-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2517" y="234952"/>
            <a:ext cx="2207683" cy="88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6367" y="1989140"/>
            <a:ext cx="8925984" cy="1470025"/>
          </a:xfrm>
        </p:spPr>
        <p:txBody>
          <a:bodyPr/>
          <a:lstStyle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1620" y="3789363"/>
            <a:ext cx="8832849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565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210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951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5884" y="1905000"/>
            <a:ext cx="4953000" cy="44767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2086" y="1905000"/>
            <a:ext cx="4955116" cy="44767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46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615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646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96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A3DC0-AAD8-40E4-BE59-59240974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D341F9-63BF-4E01-8CE0-D9AC6CA36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A04AFA-F665-4B0F-8DED-8005B385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1918-5BF9-4993-B710-B95AD1783214}" type="datetime1">
              <a:rPr lang="en-GB" smtClean="0"/>
              <a:t>18/10/2018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7261AF-F499-497F-815B-4BD56718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2C6214-D380-41B2-9237-006AE8AC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86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619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312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80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2" y="125414"/>
            <a:ext cx="2527300" cy="6256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5884" y="125414"/>
            <a:ext cx="7380816" cy="62563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620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31" y="1504352"/>
            <a:ext cx="10972800" cy="976091"/>
          </a:xfrm>
          <a:prstGeom prst="rect">
            <a:avLst/>
          </a:prstGeom>
        </p:spPr>
        <p:txBody>
          <a:bodyPr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331" y="2629559"/>
            <a:ext cx="11529848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77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E4222-0E0B-44A7-91A5-2DCDF553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88B88B-4CB5-4018-869F-1F2243EC8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312CFC-14A0-4A42-AE63-9DB18FCC5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71E02F-5853-478C-9E4B-F8B658F2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600A-F0A8-49D6-BC67-5EDA29C22324}" type="datetime1">
              <a:rPr lang="en-GB" smtClean="0"/>
              <a:t>18/10/2018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24EA9C-8E56-45EE-B322-614BC1A1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D1EE3C-03B2-422B-8604-B870744B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16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33705-E031-48A5-B56D-FB7B5697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46CDD7-A751-4927-AEF7-BE00E7C05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5B2A9D-1627-4823-9666-3C6968381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728E583-9155-448C-A760-07A7A18E3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B28D1A8-FDC9-437B-A40E-4B9BCA29F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A23B75A-457C-4807-BB0C-0195521D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6732-F4D1-41D2-88E2-28000F8A9925}" type="datetime1">
              <a:rPr lang="en-GB" smtClean="0"/>
              <a:t>18/10/2018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EFC1780-D36D-4345-BE13-A58D6492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16E90C6-AFE0-4310-9BA6-964E154C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9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8B81E-E5AE-4DAD-9EAB-EB90B713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14123DF-912E-4CE3-8544-A31763F8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58CD-2D79-494A-83AE-023A001A73F0}" type="datetime1">
              <a:rPr lang="en-GB" smtClean="0"/>
              <a:t>18/10/2018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C85209-1ABC-4A0C-8B83-D77A429A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CF3359-DC28-4E4A-8556-492441BE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17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413ABCD-6B0A-47CF-AA7B-082E18BE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94E-6B4A-48C1-9677-303BACC2F176}" type="datetime1">
              <a:rPr lang="en-GB" smtClean="0"/>
              <a:t>18/10/2018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FA92DAB-4951-41FA-BDCC-8F5F1422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05192B-4A33-46A6-815F-C74B4447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6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57F7F-1954-4CAF-B275-1155A4CA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2C9809-D7F2-46DC-9862-4A83523CB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DC33F8-388B-4900-BE95-30EF2B0D7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9AF5A2-AA12-47C0-928C-7BB1EB58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E4A-4190-495E-BE94-844141E8312C}" type="datetime1">
              <a:rPr lang="en-GB" smtClean="0"/>
              <a:t>18/10/2018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3EB54B-1273-4127-95D6-86571B62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C37871-585B-4222-9725-1FE9316A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32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A3E33-39DC-4C42-B01D-8F2BBD85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0FE60CE-FA2F-42C7-B87B-647A325FC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7EF21E-974A-4C97-9AF1-D39448FFA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6973A9-7ABE-4926-9A03-0EA70DF0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C279-B3EB-4AB7-8256-F613F93AA59F}" type="datetime1">
              <a:rPr lang="en-GB" smtClean="0"/>
              <a:t>18/10/2018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64F425-60B5-4A17-A782-89FEA753C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40F791-308E-46A3-A534-5B4C6D37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86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9FAB03D-77C9-4C36-B114-A78D82B23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59F734-D336-4052-8ADF-36BDB7158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333882-651C-42DD-8F65-DF9513813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43515-17EC-45BC-93B6-590825A45395}" type="datetime1">
              <a:rPr lang="en-GB" smtClean="0"/>
              <a:t>18/10/2018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8A63D9-2EC0-48FD-A5FC-824131F16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DE7637-93D4-4F58-98E1-880AB3C2D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99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-2381"/>
            <a:ext cx="12192000" cy="838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457200" tIns="91440" rIns="457200" bIns="9144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 descr="logo.pn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6401" y="226219"/>
            <a:ext cx="3060700" cy="409916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759620"/>
            <a:ext cx="12192000" cy="688181"/>
          </a:xfrm>
          <a:prstGeom prst="rect">
            <a:avLst/>
          </a:prstGeom>
          <a:solidFill>
            <a:srgbClr val="D2232A"/>
          </a:solidFill>
          <a:ln w="9525">
            <a:noFill/>
            <a:miter lim="800000"/>
            <a:headEnd/>
            <a:tailEnd/>
          </a:ln>
        </p:spPr>
        <p:txBody>
          <a:bodyPr vert="horz" wrap="square" lIns="457200" tIns="91440" rIns="457200" bIns="9144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0" y="6474620"/>
            <a:ext cx="12192000" cy="385763"/>
          </a:xfrm>
          <a:prstGeom prst="rect">
            <a:avLst/>
          </a:prstGeom>
          <a:solidFill>
            <a:srgbClr val="494949"/>
          </a:solidFill>
          <a:ln w="9525">
            <a:noFill/>
            <a:miter lim="800000"/>
            <a:headEnd/>
            <a:tailEnd/>
          </a:ln>
        </p:spPr>
        <p:txBody>
          <a:bodyPr vert="horz" wrap="square" lIns="457200" tIns="91440" rIns="457200" bIns="9144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</a:defRPr>
            </a:lvl1pPr>
          </a:lstStyle>
          <a:p>
            <a:fld id="{7561AD1C-E32B-4D32-BFE0-A0E61CA5A01C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1"/>
                </a:solidFill>
              </a:defRPr>
            </a:lvl1pPr>
          </a:lstStyle>
          <a:p>
            <a:fld id="{B2768D54-1196-4E19-8764-4CC3ADEB144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red-banner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"/>
            <a:ext cx="12192000" cy="136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3" y="260351"/>
            <a:ext cx="652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of presentation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892301"/>
            <a:ext cx="11523133" cy="447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9" name="Picture 3" descr="I:\mydocs\Images\logos\sra-white-logo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52517" y="234952"/>
            <a:ext cx="2207683" cy="88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54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•"/>
        <a:defRPr sz="3733">
          <a:solidFill>
            <a:srgbClr val="262626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–"/>
        <a:defRPr sz="3200">
          <a:solidFill>
            <a:srgbClr val="262626"/>
          </a:solidFill>
          <a:latin typeface="+mn-lt"/>
          <a:ea typeface="ＭＳ Ｐゴシック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•"/>
        <a:defRPr sz="2667">
          <a:solidFill>
            <a:srgbClr val="262626"/>
          </a:solidFill>
          <a:latin typeface="+mn-lt"/>
          <a:ea typeface="ＭＳ Ｐゴシック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–"/>
        <a:defRPr>
          <a:solidFill>
            <a:srgbClr val="262626"/>
          </a:solidFill>
          <a:latin typeface="+mn-lt"/>
          <a:ea typeface="ＭＳ Ｐゴシック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rgbClr val="262626"/>
          </a:solidFill>
          <a:latin typeface="+mn-lt"/>
          <a:ea typeface="ＭＳ Ｐゴシック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a.org.uk/risk/risk-outlook.pag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3" Type="http://schemas.openxmlformats.org/officeDocument/2006/relationships/hyperlink" Target="http://www.sra.org.uk/risk/risk-resources.page" TargetMode="External"/><Relationship Id="rId7" Type="http://schemas.openxmlformats.org/officeDocument/2006/relationships/image" Target="../media/image51.jpeg"/><Relationship Id="rId12" Type="http://schemas.openxmlformats.org/officeDocument/2006/relationships/image" Target="../media/image56.png"/><Relationship Id="rId17" Type="http://schemas.openxmlformats.org/officeDocument/2006/relationships/image" Target="../media/image61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pn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2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diagramLayout" Target="../diagrams/layout13.xml"/><Relationship Id="rId7" Type="http://schemas.openxmlformats.org/officeDocument/2006/relationships/image" Target="../media/image6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6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sv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148C9-06EC-4D8F-9C4D-C12E11AE7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82" y="381000"/>
            <a:ext cx="5212029" cy="3645716"/>
          </a:xfrm>
        </p:spPr>
        <p:txBody>
          <a:bodyPr anchor="t">
            <a:normAutofit fontScale="90000"/>
          </a:bodyPr>
          <a:lstStyle/>
          <a:p>
            <a:pPr algn="l"/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Good lawyers making bad decisions: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using risk-focused regulation to support the good and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prevent the bad 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9A2E4B-9E60-418E-BB7C-F7F98EBA8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50" y="5679347"/>
            <a:ext cx="8599386" cy="797653"/>
          </a:xfrm>
        </p:spPr>
        <p:txBody>
          <a:bodyPr anchor="b">
            <a:noAutofit/>
          </a:bodyPr>
          <a:lstStyle/>
          <a:p>
            <a:pPr algn="l"/>
            <a:r>
              <a:rPr lang="nl-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1 – </a:t>
            </a:r>
            <a:r>
              <a:rPr lang="nl-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r>
              <a:rPr lang="nl-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4th </a:t>
            </a:r>
          </a:p>
          <a:p>
            <a:pPr algn="l"/>
            <a:r>
              <a:rPr lang="nl-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11:00-12.30 </a:t>
            </a:r>
            <a:r>
              <a:rPr lang="nl-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</a:t>
            </a:r>
            <a:r>
              <a:rPr lang="nl-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Freeform: Shape 4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52D52C-E3B2-4DE6-BDA6-063D818FE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2309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5138-56BA-4C8E-BB80-37E17775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8627"/>
            <a:ext cx="8064896" cy="1143000"/>
          </a:xfrm>
        </p:spPr>
        <p:txBody>
          <a:bodyPr/>
          <a:lstStyle/>
          <a:p>
            <a:r>
              <a:rPr lang="en-GB" dirty="0"/>
              <a:t>Using other organisations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2F109-8A37-494D-B3C9-FE1AF282E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724" y="1575284"/>
            <a:ext cx="12192000" cy="769907"/>
          </a:xfrm>
        </p:spPr>
        <p:txBody>
          <a:bodyPr/>
          <a:lstStyle/>
          <a:p>
            <a:pPr marL="0" indent="0" algn="ctr">
              <a:buNone/>
            </a:pPr>
            <a:r>
              <a:rPr lang="en-GB" sz="2667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Actively sourcing information from:</a:t>
            </a:r>
          </a:p>
          <a:p>
            <a:pPr marL="0" indent="0" algn="ctr">
              <a:buNone/>
            </a:pPr>
            <a:endParaRPr lang="en-GB" sz="2667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Graphic 7" descr="Court">
            <a:extLst>
              <a:ext uri="{FF2B5EF4-FFF2-40B4-BE49-F238E27FC236}">
                <a16:creationId xmlns:a16="http://schemas.microsoft.com/office/drawing/2014/main" id="{559AA3A4-E5D4-4257-A4FE-0E24A8C64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4847" y="2327241"/>
            <a:ext cx="1040019" cy="1040019"/>
          </a:xfrm>
          <a:prstGeom prst="rect">
            <a:avLst/>
          </a:prstGeom>
        </p:spPr>
      </p:pic>
      <p:pic>
        <p:nvPicPr>
          <p:cNvPr id="10" name="Graphic 9" descr="Scales of Justice">
            <a:extLst>
              <a:ext uri="{FF2B5EF4-FFF2-40B4-BE49-F238E27FC236}">
                <a16:creationId xmlns:a16="http://schemas.microsoft.com/office/drawing/2014/main" id="{31DA1AF1-F29F-47ED-9854-F6D95466D8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08316" y="2275015"/>
            <a:ext cx="1040019" cy="1040019"/>
          </a:xfrm>
          <a:prstGeom prst="rect">
            <a:avLst/>
          </a:prstGeom>
        </p:spPr>
      </p:pic>
      <p:pic>
        <p:nvPicPr>
          <p:cNvPr id="12" name="Graphic 11" descr="Schoolhouse">
            <a:extLst>
              <a:ext uri="{FF2B5EF4-FFF2-40B4-BE49-F238E27FC236}">
                <a16:creationId xmlns:a16="http://schemas.microsoft.com/office/drawing/2014/main" id="{06805C45-2F5F-4D15-AEB1-D72EFDDAE0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2196" y="2238128"/>
            <a:ext cx="1219200" cy="1219200"/>
          </a:xfrm>
          <a:prstGeom prst="rect">
            <a:avLst/>
          </a:prstGeom>
        </p:spPr>
      </p:pic>
      <p:pic>
        <p:nvPicPr>
          <p:cNvPr id="14" name="Graphic 13" descr="Piggy Bank">
            <a:extLst>
              <a:ext uri="{FF2B5EF4-FFF2-40B4-BE49-F238E27FC236}">
                <a16:creationId xmlns:a16="http://schemas.microsoft.com/office/drawing/2014/main" id="{3D617B40-B21A-4FA6-98BE-CD7A93FED6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73956" y="4684343"/>
            <a:ext cx="1219200" cy="1219200"/>
          </a:xfrm>
          <a:prstGeom prst="rect">
            <a:avLst/>
          </a:prstGeom>
        </p:spPr>
      </p:pic>
      <p:pic>
        <p:nvPicPr>
          <p:cNvPr id="16" name="Graphic 15" descr="Umbrella">
            <a:extLst>
              <a:ext uri="{FF2B5EF4-FFF2-40B4-BE49-F238E27FC236}">
                <a16:creationId xmlns:a16="http://schemas.microsoft.com/office/drawing/2014/main" id="{B2E7B088-9B53-40EF-9E7C-C333A9A940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68267" y="4798179"/>
            <a:ext cx="1041781" cy="1041781"/>
          </a:xfrm>
          <a:prstGeom prst="rect">
            <a:avLst/>
          </a:prstGeom>
        </p:spPr>
      </p:pic>
      <p:pic>
        <p:nvPicPr>
          <p:cNvPr id="18" name="Graphic 17" descr="Handcuffs">
            <a:extLst>
              <a:ext uri="{FF2B5EF4-FFF2-40B4-BE49-F238E27FC236}">
                <a16:creationId xmlns:a16="http://schemas.microsoft.com/office/drawing/2014/main" id="{C237D090-E4D3-4D59-BF5C-AE0ADD15ED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49938" y="4684343"/>
            <a:ext cx="1041781" cy="1041781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43087B3-1D23-4D4F-A00B-E8C3B407D054}"/>
              </a:ext>
            </a:extLst>
          </p:cNvPr>
          <p:cNvSpPr txBox="1">
            <a:spLocks/>
          </p:cNvSpPr>
          <p:nvPr/>
        </p:nvSpPr>
        <p:spPr bwMode="auto">
          <a:xfrm>
            <a:off x="489343" y="3328439"/>
            <a:ext cx="3124907" cy="85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4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200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000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219170">
              <a:buNone/>
            </a:pPr>
            <a:r>
              <a:rPr lang="en-GB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The Government (</a:t>
            </a:r>
            <a:r>
              <a:rPr lang="en-GB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MoJ</a:t>
            </a:r>
            <a:r>
              <a:rPr lang="en-GB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, Land Registry)</a:t>
            </a:r>
          </a:p>
          <a:p>
            <a:pPr marL="457189" indent="-457189" defTabSz="1219170"/>
            <a:endParaRPr lang="en-GB" sz="3200" kern="0" dirty="0">
              <a:latin typeface="Arial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82EF83-6176-41C8-9CA2-F3BAC2F2A534}"/>
              </a:ext>
            </a:extLst>
          </p:cNvPr>
          <p:cNvSpPr txBox="1">
            <a:spLocks/>
          </p:cNvSpPr>
          <p:nvPr/>
        </p:nvSpPr>
        <p:spPr bwMode="auto">
          <a:xfrm>
            <a:off x="9360363" y="3326727"/>
            <a:ext cx="2753741" cy="90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4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200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000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219170">
              <a:buNone/>
            </a:pPr>
            <a:r>
              <a:rPr lang="en-GB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The LSB</a:t>
            </a:r>
          </a:p>
          <a:p>
            <a:pPr marL="457189" indent="-457189" defTabSz="1219170"/>
            <a:endParaRPr lang="en-GB" sz="3200" kern="0" dirty="0">
              <a:latin typeface="Arial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73BB3B2-5647-4CF6-8C96-F43F5E9A94D7}"/>
              </a:ext>
            </a:extLst>
          </p:cNvPr>
          <p:cNvSpPr txBox="1">
            <a:spLocks/>
          </p:cNvSpPr>
          <p:nvPr/>
        </p:nvSpPr>
        <p:spPr bwMode="auto">
          <a:xfrm>
            <a:off x="3985219" y="3268769"/>
            <a:ext cx="4071372" cy="90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4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200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000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219170">
              <a:buNone/>
            </a:pPr>
            <a:r>
              <a:rPr lang="en-GB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Other regulators </a:t>
            </a:r>
          </a:p>
          <a:p>
            <a:pPr marL="0" indent="0" algn="ctr" defTabSz="1219170">
              <a:buNone/>
            </a:pPr>
            <a:r>
              <a:rPr lang="en-GB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(claims management etc)</a:t>
            </a:r>
          </a:p>
          <a:p>
            <a:pPr marL="0" indent="0" defTabSz="1219170">
              <a:buNone/>
            </a:pPr>
            <a:endParaRPr lang="en-GB" sz="3200" kern="0" dirty="0">
              <a:latin typeface="Arial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D08581B-A6CE-46B3-A4E3-83E193704DEC}"/>
              </a:ext>
            </a:extLst>
          </p:cNvPr>
          <p:cNvSpPr txBox="1">
            <a:spLocks/>
          </p:cNvSpPr>
          <p:nvPr/>
        </p:nvSpPr>
        <p:spPr bwMode="auto">
          <a:xfrm>
            <a:off x="8983722" y="5699171"/>
            <a:ext cx="2174213" cy="129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4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200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000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219170">
              <a:buNone/>
            </a:pPr>
            <a:r>
              <a:rPr lang="en-GB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Judiciary and the police</a:t>
            </a:r>
            <a:endParaRPr lang="en-GB" kern="0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  <a:p>
            <a:pPr marL="457189" indent="-457189" defTabSz="1219170"/>
            <a:endParaRPr lang="en-GB" sz="3200" kern="0" dirty="0">
              <a:latin typeface="Arial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C9DE5D4-1AC1-43A1-B026-D0F2D9F2A194}"/>
              </a:ext>
            </a:extLst>
          </p:cNvPr>
          <p:cNvSpPr txBox="1">
            <a:spLocks/>
          </p:cNvSpPr>
          <p:nvPr/>
        </p:nvSpPr>
        <p:spPr bwMode="auto">
          <a:xfrm>
            <a:off x="5423925" y="5838275"/>
            <a:ext cx="2089059" cy="10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4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200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000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219170">
              <a:buNone/>
            </a:pPr>
            <a:r>
              <a:rPr lang="en-GB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Insurers</a:t>
            </a:r>
          </a:p>
          <a:p>
            <a:pPr marL="457189" indent="-457189" defTabSz="1219170"/>
            <a:endParaRPr lang="en-GB" sz="3200" kern="0" dirty="0">
              <a:latin typeface="Arial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4E47AD1-4CB7-4BE7-8E20-4DD8B27E77F7}"/>
              </a:ext>
            </a:extLst>
          </p:cNvPr>
          <p:cNvSpPr txBox="1">
            <a:spLocks/>
          </p:cNvSpPr>
          <p:nvPr/>
        </p:nvSpPr>
        <p:spPr bwMode="auto">
          <a:xfrm>
            <a:off x="1453178" y="5839961"/>
            <a:ext cx="2174213" cy="53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4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200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000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219170">
              <a:buNone/>
            </a:pPr>
            <a:r>
              <a:rPr lang="en-GB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Banks</a:t>
            </a:r>
          </a:p>
          <a:p>
            <a:pPr marL="0" indent="0" defTabSz="1219170">
              <a:buNone/>
            </a:pPr>
            <a:endParaRPr lang="en-GB" sz="32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78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53E6D4-C468-46F0-9F80-D03CAC8E3C03}"/>
              </a:ext>
            </a:extLst>
          </p:cNvPr>
          <p:cNvSpPr txBox="1">
            <a:spLocks/>
          </p:cNvSpPr>
          <p:nvPr/>
        </p:nvSpPr>
        <p:spPr bwMode="auto">
          <a:xfrm>
            <a:off x="260131" y="170852"/>
            <a:ext cx="10972800" cy="97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219170"/>
            <a:r>
              <a:rPr lang="en-GB" sz="4800" kern="0">
                <a:solidFill>
                  <a:srgbClr val="FFFFFF"/>
                </a:solidFill>
                <a:latin typeface="Arial"/>
              </a:rPr>
              <a:t>Risk Outlook</a:t>
            </a:r>
            <a:endParaRPr lang="en-GB" sz="48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BBF573D1-E7BA-4438-8461-C09020AA8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1" y="3613236"/>
            <a:ext cx="2152649" cy="30449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4FD8F6-0088-4DEB-B7CD-469F51919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73" y="2084851"/>
            <a:ext cx="6892545" cy="3394075"/>
          </a:xfrm>
        </p:spPr>
        <p:txBody>
          <a:bodyPr/>
          <a:lstStyle/>
          <a:p>
            <a:pPr lvl="0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sets out our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position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on risk in the legal services market</a:t>
            </a:r>
          </a:p>
          <a:p>
            <a:pPr lvl="0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shows the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priorities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to which we will allocate our resources</a:t>
            </a:r>
          </a:p>
          <a:p>
            <a:pPr lvl="0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explains how we will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control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these risks and act in the public interest</a:t>
            </a:r>
          </a:p>
          <a:p>
            <a:pPr lvl="0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help solicitors and firms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manage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risk.</a:t>
            </a:r>
          </a:p>
          <a:p>
            <a:pPr lvl="0"/>
            <a:endParaRPr lang="en-GB" sz="1467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Annual report: July</a:t>
            </a:r>
          </a:p>
          <a:p>
            <a:pPr lvl="0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Spring and Autumn updates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143E11D1-B590-4A6E-9C2C-385D131E9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00" y="1508787"/>
            <a:ext cx="2152649" cy="30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4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31" y="170852"/>
            <a:ext cx="10972800" cy="97609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Risk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3166" y="1316766"/>
            <a:ext cx="2255279" cy="544909"/>
          </a:xfrm>
        </p:spPr>
        <p:txBody>
          <a:bodyPr/>
          <a:lstStyle/>
          <a:p>
            <a:pPr marL="0" indent="0">
              <a:buNone/>
            </a:pPr>
            <a:r>
              <a:rPr lang="en-GB" sz="2667" dirty="0">
                <a:latin typeface="Arial" pitchFamily="34" charset="0"/>
                <a:cs typeface="Arial" pitchFamily="34" charset="0"/>
              </a:rPr>
              <a:t>Topic papers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80285C-F1C1-4BAA-8626-D22A34FE8472}"/>
              </a:ext>
            </a:extLst>
          </p:cNvPr>
          <p:cNvSpPr txBox="1">
            <a:spLocks/>
          </p:cNvSpPr>
          <p:nvPr/>
        </p:nvSpPr>
        <p:spPr bwMode="auto">
          <a:xfrm>
            <a:off x="1778682" y="4342983"/>
            <a:ext cx="11699519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8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400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000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1800"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800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57189" indent="-457189" defTabSz="1219170"/>
            <a:r>
              <a:rPr lang="en-GB" sz="2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cs typeface="Arial" pitchFamily="34" charset="0"/>
              </a:rPr>
              <a:t>Focus on specific risks identified within the market</a:t>
            </a:r>
          </a:p>
          <a:p>
            <a:pPr marL="457189" indent="-457189" defTabSz="1219170"/>
            <a:r>
              <a:rPr lang="en-GB" sz="2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cs typeface="Arial" pitchFamily="34" charset="0"/>
              </a:rPr>
              <a:t>Provides guidance to firms on how to manage these risks</a:t>
            </a:r>
          </a:p>
          <a:p>
            <a:pPr marL="0" indent="0" defTabSz="1219170">
              <a:buNone/>
            </a:pPr>
            <a:endParaRPr lang="en-GB" sz="1467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>
            <a:hlinkClick r:id="rId3"/>
            <a:extLst>
              <a:ext uri="{FF2B5EF4-FFF2-40B4-BE49-F238E27FC236}">
                <a16:creationId xmlns:a16="http://schemas.microsoft.com/office/drawing/2014/main" id="{D825B553-7B8B-44A7-95B3-A06392199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51158"/>
          <a:stretch/>
        </p:blipFill>
        <p:spPr bwMode="auto">
          <a:xfrm>
            <a:off x="1778682" y="1861675"/>
            <a:ext cx="1695065" cy="238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54110" t="8638" r="710"/>
          <a:stretch/>
        </p:blipFill>
        <p:spPr bwMode="auto">
          <a:xfrm>
            <a:off x="6220805" y="1965273"/>
            <a:ext cx="1655252" cy="227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 rotWithShape="1">
          <a:blip r:embed="rId6"/>
          <a:srcRect r="24119"/>
          <a:stretch/>
        </p:blipFill>
        <p:spPr>
          <a:xfrm>
            <a:off x="8589119" y="2098196"/>
            <a:ext cx="1443319" cy="2042987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4099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53630" t="4195" b="2105"/>
          <a:stretch/>
        </p:blipFill>
        <p:spPr bwMode="auto">
          <a:xfrm>
            <a:off x="4039263" y="1965272"/>
            <a:ext cx="1642853" cy="228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62D011-751E-40F0-88EF-44C0892D64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18" y="5666391"/>
            <a:ext cx="907772" cy="907772"/>
          </a:xfrm>
          <a:prstGeom prst="rect">
            <a:avLst/>
          </a:prstGeom>
        </p:spPr>
      </p:pic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CC33BBF4-AE14-4CC8-B76C-055C25DD3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14065" y="5568221"/>
            <a:ext cx="1219200" cy="1219200"/>
          </a:xfrm>
          <a:prstGeom prst="rect">
            <a:avLst/>
          </a:prstGeom>
        </p:spPr>
      </p:pic>
      <p:pic>
        <p:nvPicPr>
          <p:cNvPr id="12" name="Graphic 11" descr="Lecturer">
            <a:extLst>
              <a:ext uri="{FF2B5EF4-FFF2-40B4-BE49-F238E27FC236}">
                <a16:creationId xmlns:a16="http://schemas.microsoft.com/office/drawing/2014/main" id="{93044288-E247-4D72-A3ED-3049F69F84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11083" y="5623984"/>
            <a:ext cx="950179" cy="950179"/>
          </a:xfrm>
          <a:prstGeom prst="rect">
            <a:avLst/>
          </a:prstGeom>
        </p:spPr>
      </p:pic>
      <p:pic>
        <p:nvPicPr>
          <p:cNvPr id="14" name="Graphic 13" descr="Newspaper">
            <a:extLst>
              <a:ext uri="{FF2B5EF4-FFF2-40B4-BE49-F238E27FC236}">
                <a16:creationId xmlns:a16="http://schemas.microsoft.com/office/drawing/2014/main" id="{3FE30569-63C6-4B0D-A030-280C7EE60A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11805" y="5510676"/>
            <a:ext cx="1219200" cy="1219200"/>
          </a:xfrm>
          <a:prstGeom prst="rect">
            <a:avLst/>
          </a:prstGeom>
        </p:spPr>
      </p:pic>
      <p:pic>
        <p:nvPicPr>
          <p:cNvPr id="16" name="Graphic 15" descr="Signpost">
            <a:extLst>
              <a:ext uri="{FF2B5EF4-FFF2-40B4-BE49-F238E27FC236}">
                <a16:creationId xmlns:a16="http://schemas.microsoft.com/office/drawing/2014/main" id="{D71B0269-AC7E-4492-8B8F-73EBEE7252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66456" y="5397896"/>
            <a:ext cx="1219200" cy="1219200"/>
          </a:xfrm>
          <a:prstGeom prst="rect">
            <a:avLst/>
          </a:prstGeom>
        </p:spPr>
      </p:pic>
      <p:pic>
        <p:nvPicPr>
          <p:cNvPr id="18" name="Graphic 17" descr="Computer">
            <a:extLst>
              <a:ext uri="{FF2B5EF4-FFF2-40B4-BE49-F238E27FC236}">
                <a16:creationId xmlns:a16="http://schemas.microsoft.com/office/drawing/2014/main" id="{1D7EA6D2-ABCE-4BC9-89CC-EFC853A9C5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066773" y="540575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 sz="1200">
                <a:solidFill>
                  <a:prstClr val="white"/>
                </a:solidFill>
                <a:latin typeface="Arial"/>
              </a:rPr>
              <a:pPr/>
              <a:t>13</a:t>
            </a:fld>
            <a:endParaRPr lang="en-US" sz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15480" y="744484"/>
            <a:ext cx="9396536" cy="775460"/>
          </a:xfrm>
        </p:spPr>
        <p:txBody>
          <a:bodyPr anchor="ctr"/>
          <a:lstStyle/>
          <a:p>
            <a:r>
              <a:rPr lang="en-CA" sz="2200" b="1" dirty="0">
                <a:latin typeface="+mn-lt"/>
              </a:rPr>
              <a:t>Common indicia of poor, incompetent and/or ethical client service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919536" y="1519944"/>
          <a:ext cx="8208912" cy="490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775520" y="1618188"/>
          <a:ext cx="8690546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1988520" y="3640738"/>
          <a:ext cx="8049538" cy="65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1860328" y="4751290"/>
          <a:ext cx="8291833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>
                <a:solidFill>
                  <a:prstClr val="white"/>
                </a:solidFill>
                <a:latin typeface="Arial"/>
              </a:rPr>
              <a:pPr/>
              <a:t>14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92697"/>
            <a:ext cx="8978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>
                <a:solidFill>
                  <a:prstClr val="white"/>
                </a:solidFill>
                <a:latin typeface="Arial"/>
              </a:rPr>
              <a:t>Common indicia of poor, incompetent and/or ethical client service cont’d</a:t>
            </a: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2423592" y="1556792"/>
          <a:ext cx="734481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>
                <a:solidFill>
                  <a:prstClr val="white"/>
                </a:solidFill>
                <a:latin typeface="Arial"/>
              </a:rPr>
              <a:pPr/>
              <a:t>15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1504" y="836713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prstClr val="white"/>
                </a:solidFill>
                <a:latin typeface="Arial"/>
              </a:rPr>
              <a:t>Profile changes</a:t>
            </a:r>
          </a:p>
        </p:txBody>
      </p:sp>
      <p:pic>
        <p:nvPicPr>
          <p:cNvPr id="5" name="Picture 4" descr="I try not to whine... much.: June 20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4818427"/>
            <a:ext cx="1224136" cy="155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512" y="836712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prstClr val="white"/>
                </a:solidFill>
                <a:latin typeface="Arial"/>
              </a:rPr>
              <a:t>Financial</a:t>
            </a:r>
            <a:r>
              <a:rPr lang="en-CA" sz="2800" b="1" dirty="0">
                <a:solidFill>
                  <a:prstClr val="white"/>
                </a:solidFill>
                <a:latin typeface="Arial"/>
              </a:rPr>
              <a:t> Risks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783632" y="1856766"/>
          <a:ext cx="7630906" cy="412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>
                <a:solidFill>
                  <a:prstClr val="white"/>
                </a:solidFill>
                <a:latin typeface="Arial"/>
              </a:rPr>
              <a:pPr/>
              <a:t>16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 descr="Free vector graphic: Man, Looking, Words, Book, Black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29" y="2060848"/>
            <a:ext cx="186020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6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>
                <a:solidFill>
                  <a:prstClr val="white"/>
                </a:solidFill>
                <a:latin typeface="Arial"/>
              </a:rPr>
              <a:pPr/>
              <a:t>17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991544" y="1484785"/>
          <a:ext cx="8136904" cy="5114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03512" y="836713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prstClr val="white"/>
                </a:solidFill>
                <a:latin typeface="Arial"/>
              </a:rPr>
              <a:t>Financial Risks (cont’d)</a:t>
            </a:r>
          </a:p>
        </p:txBody>
      </p:sp>
      <p:pic>
        <p:nvPicPr>
          <p:cNvPr id="6" name="Picture 5" descr="Free vector graphic: Man, Looking, Words, Book, Black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29" y="2060848"/>
            <a:ext cx="186020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528" y="83239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prstClr val="white"/>
                </a:solidFill>
                <a:latin typeface="Arial"/>
              </a:rPr>
              <a:t>Quality of Service Risks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117558" y="1484785"/>
          <a:ext cx="81009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>
                <a:solidFill>
                  <a:prstClr val="white"/>
                </a:solidFill>
                <a:latin typeface="Arial"/>
              </a:rPr>
              <a:pPr/>
              <a:t>18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26" name="Picture 2" descr="Image result for report card clipart 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08" y="2204865"/>
            <a:ext cx="20574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4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>
                <a:solidFill>
                  <a:prstClr val="white"/>
                </a:solidFill>
                <a:latin typeface="Arial"/>
              </a:rPr>
              <a:pPr/>
              <a:t>19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512" y="836713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prstClr val="white"/>
                </a:solidFill>
                <a:latin typeface="Arial"/>
              </a:rPr>
              <a:t>Quality of Service Risks (cont’d)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2061564" y="1576585"/>
          <a:ext cx="8140880" cy="469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report card clipart 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2780929"/>
            <a:ext cx="1673624" cy="137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4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512" y="1700809"/>
            <a:ext cx="8568952" cy="1154559"/>
          </a:xfrm>
        </p:spPr>
        <p:txBody>
          <a:bodyPr/>
          <a:lstStyle/>
          <a:p>
            <a:r>
              <a:rPr lang="en-CA" sz="3200" dirty="0">
                <a:solidFill>
                  <a:schemeClr val="tx1"/>
                </a:solidFill>
              </a:rPr>
              <a:t>International Conference </a:t>
            </a:r>
            <a:br>
              <a:rPr lang="en-CA" sz="3200" dirty="0">
                <a:solidFill>
                  <a:schemeClr val="tx1"/>
                </a:solidFill>
              </a:rPr>
            </a:br>
            <a:r>
              <a:rPr lang="en-CA" sz="3200" dirty="0">
                <a:solidFill>
                  <a:schemeClr val="tx1"/>
                </a:solidFill>
              </a:rPr>
              <a:t>of Legal Regulators</a:t>
            </a:r>
            <a:br>
              <a:rPr lang="en-CA" sz="3200" dirty="0">
                <a:solidFill>
                  <a:schemeClr val="tx1"/>
                </a:solidFill>
              </a:rPr>
            </a:br>
            <a:r>
              <a:rPr lang="en-CA" sz="3200" dirty="0">
                <a:solidFill>
                  <a:schemeClr val="tx1"/>
                </a:solidFill>
              </a:rPr>
              <a:t>October 4, 2018</a:t>
            </a:r>
            <a:br>
              <a:rPr lang="en-CA" sz="3600" dirty="0"/>
            </a:br>
            <a:br>
              <a:rPr lang="en-CA" sz="3600" dirty="0"/>
            </a:br>
            <a:r>
              <a:rPr lang="en-US" sz="2000" dirty="0"/>
              <a:t>“Good Lawyers Making Bad Decisions: Using Risk-focused Regulation to Support the Good and Prevent the Bad”</a:t>
            </a:r>
            <a:endParaRPr lang="e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653136"/>
            <a:ext cx="5936704" cy="985664"/>
          </a:xfrm>
        </p:spPr>
        <p:txBody>
          <a:bodyPr>
            <a:noAutofit/>
          </a:bodyPr>
          <a:lstStyle/>
          <a:p>
            <a:r>
              <a:rPr lang="en-CA" sz="1600" dirty="0">
                <a:solidFill>
                  <a:schemeClr val="tx1"/>
                </a:solidFill>
              </a:rPr>
              <a:t>Panel: Victoria Rees, Nova Scotia Barristers’ Society, Canada</a:t>
            </a:r>
          </a:p>
          <a:p>
            <a:r>
              <a:rPr lang="en-CA" sz="1600" dirty="0">
                <a:solidFill>
                  <a:schemeClr val="tx1"/>
                </a:solidFill>
              </a:rPr>
              <a:t>          Hans </a:t>
            </a:r>
            <a:r>
              <a:rPr lang="en-CA" sz="1600" dirty="0" err="1">
                <a:solidFill>
                  <a:schemeClr val="tx1"/>
                </a:solidFill>
              </a:rPr>
              <a:t>Vogels</a:t>
            </a:r>
            <a:r>
              <a:rPr lang="en-CA" sz="1600" dirty="0">
                <a:solidFill>
                  <a:schemeClr val="tx1"/>
                </a:solidFill>
              </a:rPr>
              <a:t>,  Limburg Bar, Netherlands</a:t>
            </a:r>
          </a:p>
          <a:p>
            <a:r>
              <a:rPr lang="en-CA" sz="1600" dirty="0">
                <a:solidFill>
                  <a:schemeClr val="tx1"/>
                </a:solidFill>
              </a:rPr>
              <a:t>         Juliet Oliver, Solicitors’ Regulation Authority, UK</a:t>
            </a:r>
          </a:p>
          <a:p>
            <a:r>
              <a:rPr lang="en-CA" sz="2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8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991544" y="1484784"/>
          <a:ext cx="793377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19819" y="857572"/>
            <a:ext cx="839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prstClr val="white"/>
                </a:solidFill>
                <a:latin typeface="Arial"/>
              </a:rPr>
              <a:t>Personal Risks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>
                <a:solidFill>
                  <a:prstClr val="white"/>
                </a:solidFill>
                <a:latin typeface="Arial"/>
              </a:rPr>
              <a:pPr/>
              <a:t>20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Picture 6" descr="&lt;strong&gt;handcuffs&lt;/strong&gt; by radacina - A realistic pair of &lt;strong&gt;handcuffs&lt;/strong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5" y="5161964"/>
            <a:ext cx="1656184" cy="1219365"/>
          </a:xfrm>
          <a:prstGeom prst="rect">
            <a:avLst/>
          </a:prstGeom>
        </p:spPr>
      </p:pic>
      <p:pic>
        <p:nvPicPr>
          <p:cNvPr id="8" name="Picture 7" descr="Despair | Flickr - Photo Sharing!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844824"/>
            <a:ext cx="2396442" cy="15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1524000" y="893894"/>
            <a:ext cx="907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>
                <a:solidFill>
                  <a:prstClr val="white"/>
                </a:solidFill>
                <a:latin typeface="Arial"/>
              </a:rPr>
              <a:t>What are the potential sources for these kinds of risk information?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631504" y="1556793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>
                <a:solidFill>
                  <a:prstClr val="white"/>
                </a:solidFill>
                <a:latin typeface="Arial"/>
              </a:rPr>
              <a:pPr/>
              <a:t>21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9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1534" y="679339"/>
            <a:ext cx="9120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>
                <a:solidFill>
                  <a:prstClr val="white"/>
                </a:solidFill>
                <a:latin typeface="Arial"/>
              </a:rPr>
              <a:t>What are the potential sources for these kinds of risk information?  (cont’d)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775520" y="1448780"/>
          <a:ext cx="8712968" cy="5028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>
                <a:solidFill>
                  <a:prstClr val="white"/>
                </a:solidFill>
                <a:latin typeface="Arial"/>
              </a:rPr>
              <a:pPr/>
              <a:t>22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1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3472" y="702102"/>
            <a:ext cx="9577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>
                <a:solidFill>
                  <a:prstClr val="white"/>
                </a:solidFill>
                <a:latin typeface="Arial"/>
              </a:rPr>
              <a:t>Tools for proactively identifying and preventing incompetent or unethical decision-making 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878360" y="1634011"/>
          <a:ext cx="83941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>
                <a:solidFill>
                  <a:prstClr val="white"/>
                </a:solidFill>
                <a:latin typeface="Arial"/>
              </a:rPr>
              <a:pPr/>
              <a:t>23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94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>
                <a:solidFill>
                  <a:prstClr val="white"/>
                </a:solidFill>
                <a:latin typeface="Arial"/>
              </a:rPr>
              <a:pPr/>
              <a:t>24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76470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b="1" dirty="0">
                <a:solidFill>
                  <a:prstClr val="white"/>
                </a:solidFill>
                <a:latin typeface="Arial"/>
              </a:rPr>
              <a:t>Tools for proactively identifying and preventing incompetent or unethical decision-making (cont’d)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914364" y="1484784"/>
          <a:ext cx="83941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365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3451" y="692696"/>
            <a:ext cx="9114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b="1" dirty="0">
                <a:solidFill>
                  <a:prstClr val="white"/>
                </a:solidFill>
                <a:latin typeface="Arial"/>
              </a:rPr>
              <a:t>Tools for proactively identifying and preventing incompetent or unethical decision-making (cont’d)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872227" y="1461297"/>
          <a:ext cx="8394192" cy="4921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>
                <a:solidFill>
                  <a:prstClr val="white"/>
                </a:solidFill>
                <a:latin typeface="Arial"/>
              </a:rPr>
              <a:pPr/>
              <a:t>25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73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>
                <a:solidFill>
                  <a:prstClr val="white"/>
                </a:solidFill>
                <a:latin typeface="Arial"/>
              </a:rPr>
              <a:pPr/>
              <a:t>26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898904" y="1519337"/>
          <a:ext cx="83941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739879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prstClr val="white"/>
                </a:solidFill>
                <a:latin typeface="Arial"/>
              </a:rPr>
              <a:t>Tools for proactively </a:t>
            </a:r>
            <a:r>
              <a:rPr lang="en-CA" sz="2000" b="1" dirty="0">
                <a:solidFill>
                  <a:prstClr val="white"/>
                </a:solidFill>
                <a:latin typeface="Arial"/>
              </a:rPr>
              <a:t>identifying</a:t>
            </a:r>
            <a:r>
              <a:rPr lang="en-CA" b="1" dirty="0">
                <a:solidFill>
                  <a:prstClr val="white"/>
                </a:solidFill>
                <a:latin typeface="Arial"/>
              </a:rPr>
              <a:t> and preventing incompetent or unethical decision-making  (cont’d)</a:t>
            </a:r>
          </a:p>
        </p:txBody>
      </p:sp>
    </p:spTree>
    <p:extLst>
      <p:ext uri="{BB962C8B-B14F-4D97-AF65-F5344CB8AC3E}">
        <p14:creationId xmlns:p14="http://schemas.microsoft.com/office/powerpoint/2010/main" val="16529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47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prstClr val="white"/>
                </a:solidFill>
                <a:latin typeface="Arial"/>
              </a:rPr>
              <a:t> Impact (risks) of size, type and culture of practices on competent and ethical decision-making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2783632" y="1490955"/>
          <a:ext cx="66247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>
                <a:solidFill>
                  <a:prstClr val="white"/>
                </a:solidFill>
                <a:latin typeface="Arial"/>
              </a:rPr>
              <a:pPr/>
              <a:t>27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4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518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prstClr val="white"/>
                </a:solidFill>
                <a:latin typeface="Arial"/>
              </a:rPr>
              <a:t>NSBS Responses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878360" y="1519749"/>
          <a:ext cx="8435280" cy="4751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>
                <a:solidFill>
                  <a:prstClr val="white"/>
                </a:solidFill>
                <a:latin typeface="Arial"/>
              </a:rPr>
              <a:pPr/>
              <a:t>28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2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9496" y="864081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prstClr val="white"/>
                </a:solidFill>
                <a:latin typeface="Arial"/>
              </a:rPr>
              <a:t>Regulatory Risk Management initiatives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2351584" y="1546185"/>
          <a:ext cx="7560840" cy="483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>
                <a:solidFill>
                  <a:prstClr val="white"/>
                </a:solidFill>
                <a:latin typeface="Arial"/>
              </a:rPr>
              <a:pPr/>
              <a:t>29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6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2135562" y="1860861"/>
          <a:ext cx="7992887" cy="704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2151649" y="2996953"/>
          <a:ext cx="7956882" cy="951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2423592" y="4625324"/>
          <a:ext cx="74064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>
                <a:solidFill>
                  <a:prstClr val="white"/>
                </a:solidFill>
                <a:latin typeface="Arial"/>
              </a:rPr>
              <a:pPr/>
              <a:t>3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5501" y="884642"/>
            <a:ext cx="88569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300" b="1" dirty="0">
                <a:solidFill>
                  <a:prstClr val="white"/>
                </a:solidFill>
                <a:latin typeface="Arial"/>
              </a:rPr>
              <a:t>Three main areas of different yet complimentary perspectives</a:t>
            </a:r>
          </a:p>
        </p:txBody>
      </p:sp>
      <p:pic>
        <p:nvPicPr>
          <p:cNvPr id="7" name="Picture 6" descr="Constitutional &lt;strong&gt;questions&lt;/strong&gt; | prior probability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8134">
            <a:off x="1619201" y="1498477"/>
            <a:ext cx="1275632" cy="2132856"/>
          </a:xfrm>
          <a:prstGeom prst="rect">
            <a:avLst/>
          </a:prstGeom>
        </p:spPr>
      </p:pic>
      <p:pic>
        <p:nvPicPr>
          <p:cNvPr id="8" name="Picture 7" descr="Constitutional &lt;strong&gt;questions&lt;/strong&gt; | prior probability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420">
            <a:off x="9339614" y="4344144"/>
            <a:ext cx="1275632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9780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504" y="836713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prstClr val="white"/>
                </a:solidFill>
                <a:latin typeface="Arial"/>
              </a:rPr>
              <a:t>Conclusion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839063" y="1556792"/>
          <a:ext cx="850540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8D54-1196-4E19-8764-4CC3ADEB1442}" type="slidenum">
              <a:rPr lang="en-US">
                <a:solidFill>
                  <a:prstClr val="white"/>
                </a:solidFill>
                <a:latin typeface="Arial"/>
              </a:rPr>
              <a:pPr/>
              <a:t>30</a:t>
            </a:fld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298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9B744-E75C-4A62-97F5-1CF2F846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466" y="365126"/>
            <a:ext cx="9907398" cy="1325562"/>
          </a:xfrm>
        </p:spPr>
        <p:txBody>
          <a:bodyPr>
            <a:normAutofit fontScale="90000"/>
          </a:bodyPr>
          <a:lstStyle/>
          <a:p>
            <a:r>
              <a:rPr lang="nl-NL" dirty="0"/>
              <a:t> </a:t>
            </a:r>
            <a:br>
              <a:rPr lang="nl-NL" dirty="0"/>
            </a:br>
            <a:r>
              <a:rPr lang="nl-NL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Risk-</a:t>
            </a:r>
            <a:r>
              <a:rPr lang="nl-NL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nl-NL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Approach: a </a:t>
            </a:r>
            <a:r>
              <a:rPr lang="nl-NL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nl-NL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F4CDDD-F674-446F-9F6B-18B7F3D50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2689"/>
            <a:ext cx="10515600" cy="42474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NL" sz="40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nl-NL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nl-NL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Hans Vogels</a:t>
            </a:r>
          </a:p>
          <a:p>
            <a:pPr marL="0" indent="0" algn="ctr">
              <a:buNone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President Limburg Bar, The Netherlands</a:t>
            </a:r>
          </a:p>
          <a:p>
            <a:pPr marL="0" indent="0">
              <a:buNone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7D02A17-A282-4C71-802B-529565778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142657" y="100610"/>
            <a:ext cx="1554247" cy="1590077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60A447-6C04-45B8-A5D6-303DC5BA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09CBF-FCCF-4921-9F0D-21A867A105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193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CC2E01-4D80-4272-9A03-974F4DE0A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0724"/>
          </a:xfrm>
        </p:spPr>
        <p:txBody>
          <a:bodyPr>
            <a:normAutofit fontScale="25000" lnSpcReduction="20000"/>
          </a:bodyPr>
          <a:lstStyle/>
          <a:p>
            <a:r>
              <a:rPr lang="nl-NL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17.672 </a:t>
            </a:r>
            <a:r>
              <a:rPr lang="nl-NL" sz="9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r>
              <a:rPr lang="nl-NL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lawyers</a:t>
            </a:r>
            <a:endParaRPr lang="nl-NL" sz="9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9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Protected</a:t>
            </a:r>
            <a:r>
              <a:rPr lang="nl-NL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nl-NL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“advocaat”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</a:t>
            </a:r>
            <a:r>
              <a:rPr lang="nl-NL" sz="9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nl-NL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of:</a:t>
            </a:r>
          </a:p>
          <a:p>
            <a:pPr>
              <a:buFontTx/>
              <a:buChar char="-"/>
            </a:pP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National Bar (NOvA)</a:t>
            </a:r>
          </a:p>
          <a:p>
            <a:pPr>
              <a:buFontTx/>
              <a:buChar char="-"/>
            </a:pP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) Bars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9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lang="nl-NL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- Amsterdam 5.502</a:t>
            </a:r>
          </a:p>
          <a:p>
            <a:pPr marL="0" indent="0">
              <a:buNone/>
            </a:pP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- Rotterdam 2.016</a:t>
            </a:r>
          </a:p>
          <a:p>
            <a:pPr marL="0" indent="0">
              <a:buNone/>
            </a:pP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- Overijssel (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smallest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) 664</a:t>
            </a:r>
          </a:p>
          <a:p>
            <a:pPr marL="0" indent="0">
              <a:buNone/>
            </a:pP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- Limburg (</a:t>
            </a:r>
            <a:r>
              <a:rPr lang="nl-NL" sz="8000" dirty="0" err="1">
                <a:latin typeface="Arial" panose="020B0604020202020204" pitchFamily="34" charset="0"/>
                <a:cs typeface="Arial" panose="020B0604020202020204" pitchFamily="34" charset="0"/>
              </a:rPr>
              <a:t>i.a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. Maastricht) 770</a:t>
            </a:r>
          </a:p>
          <a:p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8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8000" i="1" dirty="0" err="1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nl-NL" sz="8000" i="1" dirty="0">
                <a:latin typeface="Arial" panose="020B0604020202020204" pitchFamily="34" charset="0"/>
                <a:cs typeface="Arial" panose="020B0604020202020204" pitchFamily="34" charset="0"/>
              </a:rPr>
              <a:t> 1/1/2018)</a:t>
            </a:r>
            <a:endParaRPr lang="nl-N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36542F4-5047-4CD4-8751-68A8810FF589}"/>
              </a:ext>
            </a:extLst>
          </p:cNvPr>
          <p:cNvSpPr txBox="1">
            <a:spLocks/>
          </p:cNvSpPr>
          <p:nvPr/>
        </p:nvSpPr>
        <p:spPr>
          <a:xfrm>
            <a:off x="1795244" y="365125"/>
            <a:ext cx="86238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info Netherlands’ Bar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B6CBC14-60DB-488F-BDB6-A92BA8BA7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142657" y="100610"/>
            <a:ext cx="1554247" cy="1590077"/>
          </a:xfrm>
          <a:prstGeom prst="rect">
            <a:avLst/>
          </a:prstGeom>
        </p:spPr>
      </p:pic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6944243-21EE-43AC-A07C-0AC9431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09CBF-FCCF-4921-9F0D-21A867A105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648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A92C03-3A58-4270-BA2E-36B249AF7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5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Supervision</a:t>
            </a:r>
          </a:p>
          <a:p>
            <a:pPr marL="0" indent="0">
              <a:buNone/>
            </a:pPr>
            <a:endParaRPr lang="en-GB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900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nl-NL" sz="2900" dirty="0">
                <a:latin typeface="Arial" panose="020B0604020202020204" pitchFamily="34" charset="0"/>
                <a:cs typeface="Arial" panose="020B0604020202020204" pitchFamily="34" charset="0"/>
              </a:rPr>
              <a:t> (= </a:t>
            </a:r>
            <a:r>
              <a:rPr lang="nl-NL" sz="2900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nl-NL" sz="2900" dirty="0">
                <a:latin typeface="Arial" panose="020B0604020202020204" pitchFamily="34" charset="0"/>
                <a:cs typeface="Arial" panose="020B0604020202020204" pitchFamily="34" charset="0"/>
              </a:rPr>
              <a:t>) Bar </a:t>
            </a:r>
            <a:r>
              <a:rPr lang="nl-NL" sz="2900" dirty="0" err="1">
                <a:latin typeface="Arial" panose="020B0604020202020204" pitchFamily="34" charset="0"/>
                <a:cs typeface="Arial" panose="020B0604020202020204" pitchFamily="34" charset="0"/>
              </a:rPr>
              <a:t>Presidents</a:t>
            </a:r>
            <a:r>
              <a:rPr lang="nl-NL" sz="2900" dirty="0">
                <a:latin typeface="Arial" panose="020B0604020202020204" pitchFamily="34" charset="0"/>
                <a:cs typeface="Arial" panose="020B0604020202020204" pitchFamily="34" charset="0"/>
              </a:rPr>
              <a:t> (11)	 </a:t>
            </a:r>
          </a:p>
          <a:p>
            <a:pPr marL="0" indent="0">
              <a:buNone/>
            </a:pPr>
            <a:r>
              <a:rPr lang="nl-NL" sz="29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nl-NL" sz="2900" dirty="0" err="1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nl-NL" sz="2900" dirty="0">
                <a:latin typeface="Arial" panose="020B0604020202020204" pitchFamily="34" charset="0"/>
                <a:cs typeface="Arial" panose="020B0604020202020204" pitchFamily="34" charset="0"/>
              </a:rPr>
              <a:t> 4,5 (7) / 20			</a:t>
            </a:r>
          </a:p>
          <a:p>
            <a:pPr marL="0" indent="0">
              <a:buNone/>
            </a:pPr>
            <a:r>
              <a:rPr lang="nl-NL" sz="2900" dirty="0">
                <a:latin typeface="Arial" panose="020B0604020202020204" pitchFamily="34" charset="0"/>
                <a:cs typeface="Arial" panose="020B0604020202020204" pitchFamily="34" charset="0"/>
              </a:rPr>
              <a:t>+ Board 	</a:t>
            </a:r>
          </a:p>
          <a:p>
            <a:pPr marL="0" indent="0">
              <a:buNone/>
            </a:pPr>
            <a:r>
              <a:rPr lang="nl-NL" sz="29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nl-NL" sz="2900" dirty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nl-NL" sz="29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900" dirty="0">
                <a:latin typeface="Arial" panose="020B0604020202020204" pitchFamily="34" charset="0"/>
                <a:cs typeface="Arial" panose="020B0604020202020204" pitchFamily="34" charset="0"/>
              </a:rPr>
              <a:t> Bar		</a:t>
            </a:r>
          </a:p>
          <a:p>
            <a:r>
              <a:rPr lang="nl-NL" sz="2900" dirty="0" err="1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nl-NL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9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2900" dirty="0">
                <a:latin typeface="Arial" panose="020B0604020202020204" pitchFamily="34" charset="0"/>
                <a:cs typeface="Arial" panose="020B0604020202020204" pitchFamily="34" charset="0"/>
              </a:rPr>
              <a:t> members  </a:t>
            </a:r>
          </a:p>
          <a:p>
            <a:r>
              <a:rPr lang="nl-NL" sz="2900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nl-NL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9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nl-N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900" dirty="0" err="1"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r>
              <a:rPr lang="nl-NL" sz="29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nl-NL" sz="2900" dirty="0" err="1">
                <a:latin typeface="Arial" panose="020B0604020202020204" pitchFamily="34" charset="0"/>
                <a:cs typeface="Arial" panose="020B0604020202020204" pitchFamily="34" charset="0"/>
              </a:rPr>
              <a:t>ears</a:t>
            </a:r>
            <a:endParaRPr lang="nl-N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900" dirty="0" err="1">
                <a:latin typeface="Arial" panose="020B0604020202020204" pitchFamily="34" charset="0"/>
                <a:cs typeface="Arial" panose="020B0604020202020204" pitchFamily="34" charset="0"/>
              </a:rPr>
              <a:t>Communicating</a:t>
            </a:r>
            <a:endParaRPr lang="nl-N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900" dirty="0" err="1"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nl-NL" sz="2900" dirty="0">
                <a:latin typeface="Arial" panose="020B0604020202020204" pitchFamily="34" charset="0"/>
                <a:cs typeface="Arial" panose="020B0604020202020204" pitchFamily="34" charset="0"/>
              </a:rPr>
              <a:t> Bar President as supervisor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E90FCA-4754-4886-AD9A-9688DE7B7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5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Regulation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NOvA	(=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General Council 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Representatives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44FB93A-E3F3-4E21-8C27-0A863D4C4A97}"/>
              </a:ext>
            </a:extLst>
          </p:cNvPr>
          <p:cNvSpPr txBox="1">
            <a:spLocks/>
          </p:cNvSpPr>
          <p:nvPr/>
        </p:nvSpPr>
        <p:spPr>
          <a:xfrm>
            <a:off x="1795244" y="365125"/>
            <a:ext cx="86238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6FB9B3F-DF9D-421C-BC75-988CF55672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142657" y="100610"/>
            <a:ext cx="1554247" cy="1590077"/>
          </a:xfrm>
          <a:prstGeom prst="rect">
            <a:avLst/>
          </a:prstGeo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518CFF16-01DB-45BA-8007-C155C4E7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09CBF-FCCF-4921-9F0D-21A867A105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36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CC2E01-4D80-4272-9A03-974F4DE0A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36542F4-5047-4CD4-8751-68A8810FF589}"/>
              </a:ext>
            </a:extLst>
          </p:cNvPr>
          <p:cNvSpPr txBox="1">
            <a:spLocks/>
          </p:cNvSpPr>
          <p:nvPr/>
        </p:nvSpPr>
        <p:spPr>
          <a:xfrm>
            <a:off x="1795244" y="365125"/>
            <a:ext cx="86238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B6CBC14-60DB-488F-BDB6-A92BA8BA7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142657" y="100610"/>
            <a:ext cx="1554247" cy="1590077"/>
          </a:xfrm>
          <a:prstGeom prst="rect">
            <a:avLst/>
          </a:prstGeom>
        </p:spPr>
      </p:pic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6944243-21EE-43AC-A07C-0AC9431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09CBF-FCCF-4921-9F0D-21A867A105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1E79540-494A-4F4B-94D4-A10BF2FCB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23" y="0"/>
            <a:ext cx="7859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57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F4CDDD-F674-446F-9F6B-18B7F3D50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</a:t>
            </a:r>
          </a:p>
          <a:p>
            <a:pPr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Factoring/credit; delayed payment contributions etc.; negative solvability; delayed accounts; debts; structure; profit-based approach. 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 </a:t>
            </a:r>
          </a:p>
          <a:p>
            <a:pPr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Complaints; disciplinary sanctions; accountability third parties; trade register (remarks);   addictions, other types of misconduct.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pPr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Small or monolithic portfolio; size of the firm; client satisfaction (matrix); disciplinary    sanctions; insufficient permanent education. </a:t>
            </a:r>
          </a:p>
          <a:p>
            <a:r>
              <a:rPr 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</a:t>
            </a: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Size of the firm; poor website; poor or no innovation; accounts; complaints; non-   compliance to supervision </a:t>
            </a:r>
            <a:endParaRPr lang="nl-NL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FC562B8-7C2B-424B-8F05-291066212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142657" y="100610"/>
            <a:ext cx="1554247" cy="159007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89163FA-3ABB-4115-A731-10C7645AF0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6854" y="365125"/>
            <a:ext cx="86322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risk indicators map:</a:t>
            </a:r>
            <a:b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dynamic &lt; permanent input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714BD920-F94A-47F0-B8AE-5A3D4AA2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09CBF-FCCF-4921-9F0D-21A867A105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898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F4CDDD-F674-446F-9F6B-18B7F3D50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Selection tool : formula CHANCE (big/small) x IMPACT (big/small)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Get smarter: the ultimate worldwide goal is to find the sole indicator.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central focus is on quality and ethics: help keeping your sector in a 							  good condition. 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FC562B8-7C2B-424B-8F05-291066212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142657" y="100610"/>
            <a:ext cx="1554247" cy="159007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89163FA-3ABB-4115-A731-10C7645AF0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6854" y="365125"/>
            <a:ext cx="86322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risk indicators map:</a:t>
            </a:r>
            <a:b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dynamic &lt; permanent input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714BD920-F94A-47F0-B8AE-5A3D4AA2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09CBF-FCCF-4921-9F0D-21A867A105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398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CC2E01-4D80-4272-9A03-974F4DE0A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36542F4-5047-4CD4-8751-68A8810FF589}"/>
              </a:ext>
            </a:extLst>
          </p:cNvPr>
          <p:cNvSpPr txBox="1">
            <a:spLocks/>
          </p:cNvSpPr>
          <p:nvPr/>
        </p:nvSpPr>
        <p:spPr>
          <a:xfrm>
            <a:off x="1795244" y="365125"/>
            <a:ext cx="86238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Tool: </a:t>
            </a:r>
            <a:r>
              <a:rPr kumimoji="0" lang="nl-NL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formula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chance X impact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B6CBC14-60DB-488F-BDB6-A92BA8BA7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142657" y="100610"/>
            <a:ext cx="1554247" cy="1590077"/>
          </a:xfrm>
          <a:prstGeom prst="rect">
            <a:avLst/>
          </a:prstGeom>
        </p:spPr>
      </p:pic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6944243-21EE-43AC-A07C-0AC9431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09CBF-FCCF-4921-9F0D-21A867A105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C1C572-FFDA-4831-B821-785E7B92D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98" y="1722597"/>
            <a:ext cx="4848902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8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CC2E01-4D80-4272-9A03-974F4DE0A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36542F4-5047-4CD4-8751-68A8810FF589}"/>
              </a:ext>
            </a:extLst>
          </p:cNvPr>
          <p:cNvSpPr txBox="1">
            <a:spLocks/>
          </p:cNvSpPr>
          <p:nvPr/>
        </p:nvSpPr>
        <p:spPr>
          <a:xfrm>
            <a:off x="1795244" y="365125"/>
            <a:ext cx="86238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B6CBC14-60DB-488F-BDB6-A92BA8BA7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142657" y="100610"/>
            <a:ext cx="1554247" cy="1590077"/>
          </a:xfrm>
          <a:prstGeom prst="rect">
            <a:avLst/>
          </a:prstGeom>
        </p:spPr>
      </p:pic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6944243-21EE-43AC-A07C-0AC9431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09CBF-FCCF-4921-9F0D-21A867A105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8C4E0C5-43E9-4911-9AA0-5FDE2729F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14" y="0"/>
            <a:ext cx="4644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2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30DFC2-27B6-4C2A-9F76-80D7A056AF93}"/>
              </a:ext>
            </a:extLst>
          </p:cNvPr>
          <p:cNvSpPr txBox="1"/>
          <p:nvPr/>
        </p:nvSpPr>
        <p:spPr>
          <a:xfrm>
            <a:off x="94596" y="1"/>
            <a:ext cx="907374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Solicitors Regulation Authority: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Who we 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F8D9F7-F94E-4C4C-9AA9-4BB64278EB84}"/>
              </a:ext>
            </a:extLst>
          </p:cNvPr>
          <p:cNvSpPr/>
          <p:nvPr/>
        </p:nvSpPr>
        <p:spPr>
          <a:xfrm>
            <a:off x="28764" y="1566551"/>
            <a:ext cx="5319021" cy="4934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09585" indent="-609585"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479988" indent="-609585"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2667" b="1" dirty="0">
              <a:solidFill>
                <a:srgbClr val="008FC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479988" indent="-609585"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667" b="1" dirty="0">
                <a:solidFill>
                  <a:srgbClr val="008FC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	 </a:t>
            </a:r>
            <a:r>
              <a:rPr lang="en-GB" sz="3200" b="1" dirty="0">
                <a:solidFill>
                  <a:srgbClr val="008FC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185,000 </a:t>
            </a:r>
            <a:r>
              <a:rPr lang="en-GB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ＭＳ Ｐゴシック" pitchFamily="34" charset="-128"/>
                <a:cs typeface="Arial" pitchFamily="34" charset="0"/>
              </a:rPr>
              <a:t>solicitors</a:t>
            </a:r>
          </a:p>
          <a:p>
            <a:pPr marL="479988" indent="-609585"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</a:p>
          <a:p>
            <a:pPr marL="609585" indent="-479988"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   </a:t>
            </a:r>
          </a:p>
          <a:p>
            <a:pPr marL="609585" indent="-479988"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008FC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	10,500 </a:t>
            </a:r>
            <a:r>
              <a:rPr lang="en-GB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ＭＳ Ｐゴシック" pitchFamily="34" charset="-128"/>
                <a:cs typeface="Arial" pitchFamily="34" charset="0"/>
              </a:rPr>
              <a:t>firms</a:t>
            </a:r>
          </a:p>
          <a:p>
            <a:pPr marL="609585" indent="-479988"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ＭＳ Ｐゴシック" pitchFamily="34" charset="-128"/>
                <a:cs typeface="Arial" pitchFamily="34" charset="0"/>
              </a:rPr>
              <a:t>	</a:t>
            </a:r>
          </a:p>
          <a:p>
            <a:pPr marL="609585" indent="-479988"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</a:p>
          <a:p>
            <a:pPr marL="609585" indent="-609585"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667" b="1" dirty="0">
                <a:solidFill>
                  <a:srgbClr val="008FC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en-GB" sz="3200" b="1" dirty="0">
                <a:solidFill>
                  <a:srgbClr val="008FC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  750</a:t>
            </a:r>
            <a:endParaRPr lang="en-GB" sz="32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5" name="Picture 2" descr="I:\mydocs\Images\post cards\smaller\reception-screen-2016.jpg">
            <a:extLst>
              <a:ext uri="{FF2B5EF4-FFF2-40B4-BE49-F238E27FC236}">
                <a16:creationId xmlns:a16="http://schemas.microsoft.com/office/drawing/2014/main" id="{E72D8984-8124-4941-A534-622E8910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7852" t="17137" r="18280" b="71696"/>
          <a:stretch>
            <a:fillRect/>
          </a:stretch>
        </p:blipFill>
        <p:spPr bwMode="auto">
          <a:xfrm>
            <a:off x="431371" y="5779762"/>
            <a:ext cx="1311216" cy="624388"/>
          </a:xfrm>
          <a:prstGeom prst="rect">
            <a:avLst/>
          </a:prstGeom>
          <a:noFill/>
        </p:spPr>
      </p:pic>
      <p:pic>
        <p:nvPicPr>
          <p:cNvPr id="6" name="Picture 2" descr="I:\mydocs\Images\post cards\smaller\reception-screen-2016.jpg">
            <a:extLst>
              <a:ext uri="{FF2B5EF4-FFF2-40B4-BE49-F238E27FC236}">
                <a16:creationId xmlns:a16="http://schemas.microsoft.com/office/drawing/2014/main" id="{23DECCCC-B1CE-4AA9-8441-B76CB4DAC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4770" t="17137" r="47022" b="71696"/>
          <a:stretch>
            <a:fillRect/>
          </a:stretch>
        </p:blipFill>
        <p:spPr bwMode="auto">
          <a:xfrm>
            <a:off x="586647" y="4181302"/>
            <a:ext cx="1000664" cy="805132"/>
          </a:xfrm>
          <a:prstGeom prst="rect">
            <a:avLst/>
          </a:prstGeom>
          <a:noFill/>
        </p:spPr>
      </p:pic>
      <p:pic>
        <p:nvPicPr>
          <p:cNvPr id="7" name="Picture 2" descr="I:\mydocs\Images\post cards\smaller\reception-screen-2016.jpg">
            <a:extLst>
              <a:ext uri="{FF2B5EF4-FFF2-40B4-BE49-F238E27FC236}">
                <a16:creationId xmlns:a16="http://schemas.microsoft.com/office/drawing/2014/main" id="{5A58BA60-DF66-4958-BB50-4AFD89BD4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2380" t="17137" r="72180" b="71696"/>
          <a:stretch>
            <a:fillRect/>
          </a:stretch>
        </p:blipFill>
        <p:spPr bwMode="auto">
          <a:xfrm>
            <a:off x="755341" y="2707053"/>
            <a:ext cx="663275" cy="805132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3924FC-21E2-410C-8BCD-6334E7D96116}"/>
              </a:ext>
            </a:extLst>
          </p:cNvPr>
          <p:cNvSpPr txBox="1"/>
          <p:nvPr/>
        </p:nvSpPr>
        <p:spPr>
          <a:xfrm>
            <a:off x="5531758" y="1415847"/>
            <a:ext cx="6573601" cy="604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667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ＭＳ Ｐゴシック" pitchFamily="34" charset="-128"/>
                <a:cs typeface="Arial" pitchFamily="34" charset="0"/>
              </a:rPr>
              <a:t>We protect the public by:</a:t>
            </a:r>
          </a:p>
          <a:p>
            <a:pPr marL="609585" indent="-609585"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marL="954593" indent="-954593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ＭＳ Ｐゴシック" pitchFamily="34" charset="-128"/>
                <a:cs typeface="Arial" pitchFamily="34" charset="0"/>
              </a:rPr>
              <a:t>Ensuring solicitors meet high standards through education and training</a:t>
            </a:r>
          </a:p>
          <a:p>
            <a:pPr marL="609585" indent="-609585" algn="ctr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2400" dirty="0">
              <a:solidFill>
                <a:srgbClr val="000000">
                  <a:lumMod val="75000"/>
                  <a:lumOff val="25000"/>
                </a:srgbClr>
              </a:solidFill>
              <a:latin typeface="Arial" charset="0"/>
              <a:ea typeface="ＭＳ Ｐゴシック" pitchFamily="34" charset="-128"/>
              <a:cs typeface="Arial" pitchFamily="34" charset="0"/>
            </a:endParaRPr>
          </a:p>
          <a:p>
            <a:pPr marL="954593" indent="-954593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ＭＳ Ｐゴシック" pitchFamily="34" charset="-128"/>
                <a:cs typeface="Arial" pitchFamily="34" charset="0"/>
              </a:rPr>
              <a:t>Taking action when things go wrong with a solicitor or firm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>
                  <a:lumMod val="75000"/>
                  <a:lumOff val="25000"/>
                </a:srgbClr>
              </a:solidFill>
              <a:latin typeface="Arial" charset="0"/>
              <a:ea typeface="ＭＳ Ｐゴシック" pitchFamily="34" charset="-128"/>
              <a:cs typeface="Arial" pitchFamily="34" charset="0"/>
            </a:endParaRPr>
          </a:p>
          <a:p>
            <a:pPr marL="954593" indent="-954593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ＭＳ Ｐゴシック" pitchFamily="34" charset="-128"/>
                <a:cs typeface="Arial" pitchFamily="34" charset="0"/>
              </a:rPr>
              <a:t>Making legal services more </a:t>
            </a:r>
          </a:p>
          <a:p>
            <a:pPr marL="954593" indent="-954593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ＭＳ Ｐゴシック" pitchFamily="34" charset="-128"/>
                <a:cs typeface="Arial" pitchFamily="34" charset="0"/>
              </a:rPr>
              <a:t>accessible and affordable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000000">
                  <a:lumMod val="75000"/>
                  <a:lumOff val="25000"/>
                </a:srgbClr>
              </a:solidFill>
              <a:latin typeface="Arial" charset="0"/>
              <a:ea typeface="ＭＳ Ｐゴシック" pitchFamily="34" charset="-128"/>
              <a:cs typeface="Arial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ＭＳ Ｐゴシック" pitchFamily="34" charset="-128"/>
                <a:cs typeface="Arial" pitchFamily="34" charset="0"/>
              </a:rPr>
              <a:t>Paying compensation to people </a:t>
            </a:r>
          </a:p>
          <a:p>
            <a:pPr marL="609585" indent="-8466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ＭＳ Ｐゴシック" pitchFamily="34" charset="-128"/>
                <a:cs typeface="Arial" pitchFamily="34" charset="0"/>
              </a:rPr>
              <a:t>     who have lost money</a:t>
            </a:r>
          </a:p>
          <a:p>
            <a:pPr marL="609585" indent="-609585"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1AC9101-2E7C-4BAE-9359-DE8E10C7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9030" t="44842" r="37388" b="48789"/>
          <a:stretch>
            <a:fillRect/>
          </a:stretch>
        </p:blipFill>
        <p:spPr bwMode="auto">
          <a:xfrm>
            <a:off x="5560372" y="2245835"/>
            <a:ext cx="843243" cy="84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AA779B32-3AA1-4FEE-900E-56DF07596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8433" t="26136" r="31791" b="60995"/>
          <a:stretch>
            <a:fillRect/>
          </a:stretch>
        </p:blipFill>
        <p:spPr bwMode="auto">
          <a:xfrm>
            <a:off x="5347786" y="3336166"/>
            <a:ext cx="963073" cy="71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7EF987B-B491-47E4-96FE-0908FF111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8433" t="47075" r="31791" b="41095"/>
          <a:stretch>
            <a:fillRect/>
          </a:stretch>
        </p:blipFill>
        <p:spPr bwMode="auto">
          <a:xfrm>
            <a:off x="5438043" y="4495389"/>
            <a:ext cx="996988" cy="67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153067A1-C3B6-4B75-99E2-81DCEBC05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55330" t="36405" r="36085" b="52526"/>
          <a:stretch>
            <a:fillRect/>
          </a:stretch>
        </p:blipFill>
        <p:spPr bwMode="auto">
          <a:xfrm>
            <a:off x="5114663" y="5704956"/>
            <a:ext cx="1196196" cy="86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707F09E-0197-4781-A301-5980C359B157}"/>
              </a:ext>
            </a:extLst>
          </p:cNvPr>
          <p:cNvSpPr/>
          <p:nvPr/>
        </p:nvSpPr>
        <p:spPr>
          <a:xfrm>
            <a:off x="241351" y="1415847"/>
            <a:ext cx="5319021" cy="181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667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ＭＳ Ｐゴシック" pitchFamily="34" charset="-128"/>
                <a:cs typeface="Arial" pitchFamily="34" charset="0"/>
              </a:rPr>
              <a:t>Across England and Wales</a:t>
            </a:r>
          </a:p>
          <a:p>
            <a:pPr marL="609585" indent="-609585"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667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ＭＳ Ｐゴシック" pitchFamily="34" charset="-128"/>
                <a:cs typeface="Arial" pitchFamily="34" charset="0"/>
              </a:rPr>
              <a:t>we regulate:</a:t>
            </a:r>
            <a:endParaRPr lang="en-GB" sz="32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09585" indent="-609585"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479988" indent="-609585"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667" b="1" dirty="0">
                <a:solidFill>
                  <a:srgbClr val="008FC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	</a:t>
            </a:r>
            <a:endParaRPr lang="en-GB" sz="32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032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DA71-DAD0-449F-BE62-57A97F5B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93" y="118585"/>
            <a:ext cx="8353855" cy="1143000"/>
          </a:xfrm>
        </p:spPr>
        <p:txBody>
          <a:bodyPr/>
          <a:lstStyle/>
          <a:p>
            <a:r>
              <a:rPr lang="en-GB" dirty="0"/>
              <a:t>Risk based regulation</a:t>
            </a:r>
          </a:p>
        </p:txBody>
      </p:sp>
      <p:pic>
        <p:nvPicPr>
          <p:cNvPr id="5" name="Graphic 4" descr="Arrow: Counterclockwise curve">
            <a:extLst>
              <a:ext uri="{FF2B5EF4-FFF2-40B4-BE49-F238E27FC236}">
                <a16:creationId xmlns:a16="http://schemas.microsoft.com/office/drawing/2014/main" id="{CC577D42-E997-4C04-8F49-901D99F31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429833">
            <a:off x="2288456" y="1810320"/>
            <a:ext cx="1219200" cy="1219200"/>
          </a:xfrm>
          <a:prstGeom prst="rect">
            <a:avLst/>
          </a:prstGeom>
        </p:spPr>
      </p:pic>
      <p:pic>
        <p:nvPicPr>
          <p:cNvPr id="6" name="Graphic 5" descr="Arrow: Counterclockwise curve">
            <a:extLst>
              <a:ext uri="{FF2B5EF4-FFF2-40B4-BE49-F238E27FC236}">
                <a16:creationId xmlns:a16="http://schemas.microsoft.com/office/drawing/2014/main" id="{690B9877-AB7D-4BAF-901B-F909138E31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821497" flipH="1">
            <a:off x="8536845" y="1881623"/>
            <a:ext cx="1219200" cy="121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3CE562-5F07-4C0C-B10C-92692671FA91}"/>
              </a:ext>
            </a:extLst>
          </p:cNvPr>
          <p:cNvSpPr txBox="1"/>
          <p:nvPr/>
        </p:nvSpPr>
        <p:spPr>
          <a:xfrm>
            <a:off x="0" y="1511829"/>
            <a:ext cx="12192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3733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ＭＳ Ｐゴシック" pitchFamily="34" charset="-128"/>
              </a:rPr>
              <a:t>Reports to the SRA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AD8E30-6F6B-4C42-A92D-4E2959DDA0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74" y="2900355"/>
            <a:ext cx="4004853" cy="4004853"/>
          </a:xfrm>
          <a:prstGeom prst="rect">
            <a:avLst/>
          </a:prstGeom>
        </p:spPr>
      </p:pic>
      <p:pic>
        <p:nvPicPr>
          <p:cNvPr id="20" name="Graphic 19" descr="Document">
            <a:extLst>
              <a:ext uri="{FF2B5EF4-FFF2-40B4-BE49-F238E27FC236}">
                <a16:creationId xmlns:a16="http://schemas.microsoft.com/office/drawing/2014/main" id="{AAE49E73-BAA6-4B6D-AEAD-3C45F64B03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60749" y="3149717"/>
            <a:ext cx="1219200" cy="1219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41C74E4-82AA-4B4B-88FA-5C6260AE87D5}"/>
              </a:ext>
            </a:extLst>
          </p:cNvPr>
          <p:cNvSpPr txBox="1"/>
          <p:nvPr/>
        </p:nvSpPr>
        <p:spPr>
          <a:xfrm>
            <a:off x="8559696" y="4677139"/>
            <a:ext cx="2900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0028FE"/>
                </a:solidFill>
                <a:latin typeface="Arial" charset="0"/>
                <a:ea typeface="ＭＳ Ｐゴシック" pitchFamily="34" charset="-128"/>
              </a:rPr>
              <a:t>Complaints received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6D50C5-6195-4C66-84DB-72CED3B4805E}"/>
              </a:ext>
            </a:extLst>
          </p:cNvPr>
          <p:cNvSpPr txBox="1"/>
          <p:nvPr/>
        </p:nvSpPr>
        <p:spPr>
          <a:xfrm>
            <a:off x="218092" y="4660357"/>
            <a:ext cx="3828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EE3028"/>
                </a:solidFill>
                <a:latin typeface="Arial" charset="0"/>
                <a:ea typeface="ＭＳ Ｐゴシック" pitchFamily="34" charset="-128"/>
              </a:rPr>
              <a:t>Poor practice/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EE3028"/>
                </a:solidFill>
                <a:latin typeface="Arial" charset="0"/>
                <a:ea typeface="ＭＳ Ｐゴシック" pitchFamily="34" charset="-128"/>
              </a:rPr>
              <a:t>misconduct</a:t>
            </a:r>
          </a:p>
        </p:txBody>
      </p:sp>
      <p:pic>
        <p:nvPicPr>
          <p:cNvPr id="30" name="Graphic 29" descr="Siren">
            <a:extLst>
              <a:ext uri="{FF2B5EF4-FFF2-40B4-BE49-F238E27FC236}">
                <a16:creationId xmlns:a16="http://schemas.microsoft.com/office/drawing/2014/main" id="{6838E583-CC82-4C4D-B14D-B867DC280A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82659" y="2923208"/>
            <a:ext cx="1499043" cy="14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9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descr="Single gear">
            <a:extLst>
              <a:ext uri="{FF2B5EF4-FFF2-40B4-BE49-F238E27FC236}">
                <a16:creationId xmlns:a16="http://schemas.microsoft.com/office/drawing/2014/main" id="{B7D94B10-28B4-4B43-B64A-F6E87A53D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44782">
            <a:off x="6645202" y="910109"/>
            <a:ext cx="4004695" cy="4004695"/>
          </a:xfrm>
          <a:prstGeom prst="rect">
            <a:avLst/>
          </a:prstGeom>
        </p:spPr>
      </p:pic>
      <p:pic>
        <p:nvPicPr>
          <p:cNvPr id="25" name="Graphic 24" descr="Single gear">
            <a:extLst>
              <a:ext uri="{FF2B5EF4-FFF2-40B4-BE49-F238E27FC236}">
                <a16:creationId xmlns:a16="http://schemas.microsoft.com/office/drawing/2014/main" id="{5639A810-A938-49AE-A6D8-E6A49D6A3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54826">
            <a:off x="3652079" y="912382"/>
            <a:ext cx="4004695" cy="4004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C2C378-4918-4B3C-B3A5-EF5CA5D660F2}"/>
              </a:ext>
            </a:extLst>
          </p:cNvPr>
          <p:cNvSpPr txBox="1"/>
          <p:nvPr/>
        </p:nvSpPr>
        <p:spPr>
          <a:xfrm>
            <a:off x="1867543" y="243985"/>
            <a:ext cx="4718151" cy="140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4267" spc="-27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 holistic approach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4267" spc="-27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7" name="Graphic 6" descr="Single gear">
            <a:extLst>
              <a:ext uri="{FF2B5EF4-FFF2-40B4-BE49-F238E27FC236}">
                <a16:creationId xmlns:a16="http://schemas.microsoft.com/office/drawing/2014/main" id="{80FE7304-618B-4C6D-8022-EFA5E64D8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246605">
            <a:off x="511757" y="951049"/>
            <a:ext cx="4004695" cy="400469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654FD39-BCFF-40EF-8BD4-183606CBB963}"/>
              </a:ext>
            </a:extLst>
          </p:cNvPr>
          <p:cNvSpPr/>
          <p:nvPr/>
        </p:nvSpPr>
        <p:spPr bwMode="auto">
          <a:xfrm>
            <a:off x="1893808" y="2348809"/>
            <a:ext cx="1248139" cy="1248139"/>
          </a:xfrm>
          <a:prstGeom prst="ellipse">
            <a:avLst/>
          </a:prstGeom>
          <a:solidFill>
            <a:srgbClr val="9E1B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765381F-DFA0-408A-A519-9E146EA4E904}"/>
              </a:ext>
            </a:extLst>
          </p:cNvPr>
          <p:cNvSpPr/>
          <p:nvPr/>
        </p:nvSpPr>
        <p:spPr bwMode="auto">
          <a:xfrm>
            <a:off x="8029427" y="2379733"/>
            <a:ext cx="1248139" cy="1248139"/>
          </a:xfrm>
          <a:prstGeom prst="ellipse">
            <a:avLst/>
          </a:prstGeom>
          <a:solidFill>
            <a:srgbClr val="9E1B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66F1E2-A272-417E-8668-1D3EF0A1B95E}"/>
              </a:ext>
            </a:extLst>
          </p:cNvPr>
          <p:cNvSpPr txBox="1"/>
          <p:nvPr/>
        </p:nvSpPr>
        <p:spPr>
          <a:xfrm>
            <a:off x="1315595" y="2701200"/>
            <a:ext cx="230995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133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Incoming reports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77C181-0405-4FF3-9BDB-3335F7A3753B}"/>
              </a:ext>
            </a:extLst>
          </p:cNvPr>
          <p:cNvSpPr txBox="1"/>
          <p:nvPr/>
        </p:nvSpPr>
        <p:spPr>
          <a:xfrm>
            <a:off x="7945088" y="4558417"/>
            <a:ext cx="230995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133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Reviewing and compiling data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EE2D7D-66D9-4A08-BE5A-5C7C9E2307E9}"/>
              </a:ext>
            </a:extLst>
          </p:cNvPr>
          <p:cNvSpPr/>
          <p:nvPr/>
        </p:nvSpPr>
        <p:spPr bwMode="auto">
          <a:xfrm>
            <a:off x="4982385" y="2279852"/>
            <a:ext cx="1248139" cy="1248139"/>
          </a:xfrm>
          <a:prstGeom prst="ellipse">
            <a:avLst/>
          </a:prstGeom>
          <a:solidFill>
            <a:srgbClr val="9E1B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257659-405A-41EF-B761-64DF9E5C5E33}"/>
              </a:ext>
            </a:extLst>
          </p:cNvPr>
          <p:cNvSpPr txBox="1"/>
          <p:nvPr/>
        </p:nvSpPr>
        <p:spPr>
          <a:xfrm>
            <a:off x="7212673" y="2702105"/>
            <a:ext cx="283112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133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Market knowledge</a:t>
            </a:r>
          </a:p>
        </p:txBody>
      </p:sp>
      <p:pic>
        <p:nvPicPr>
          <p:cNvPr id="27" name="Graphic 26" descr="Single gear">
            <a:extLst>
              <a:ext uri="{FF2B5EF4-FFF2-40B4-BE49-F238E27FC236}">
                <a16:creationId xmlns:a16="http://schemas.microsoft.com/office/drawing/2014/main" id="{32C9594E-1C55-42CF-A9B4-3ED8BFBA9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95378">
            <a:off x="2047866" y="3354351"/>
            <a:ext cx="4004695" cy="4004695"/>
          </a:xfrm>
          <a:prstGeom prst="rect">
            <a:avLst/>
          </a:prstGeom>
        </p:spPr>
      </p:pic>
      <p:pic>
        <p:nvPicPr>
          <p:cNvPr id="28" name="Graphic 27" descr="Single gear">
            <a:extLst>
              <a:ext uri="{FF2B5EF4-FFF2-40B4-BE49-F238E27FC236}">
                <a16:creationId xmlns:a16="http://schemas.microsoft.com/office/drawing/2014/main" id="{6A762D35-1EBA-4894-A9CA-F8383B671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736425">
            <a:off x="5231791" y="3357451"/>
            <a:ext cx="4004695" cy="400469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B140F2CE-F9D0-4DCB-BCD5-9930AAA8BB51}"/>
              </a:ext>
            </a:extLst>
          </p:cNvPr>
          <p:cNvSpPr/>
          <p:nvPr/>
        </p:nvSpPr>
        <p:spPr bwMode="auto">
          <a:xfrm>
            <a:off x="3451155" y="4797001"/>
            <a:ext cx="1248139" cy="1248139"/>
          </a:xfrm>
          <a:prstGeom prst="ellipse">
            <a:avLst/>
          </a:prstGeom>
          <a:solidFill>
            <a:srgbClr val="9E1B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E852B5C-C850-44FC-ADED-13BCED77E3CF}"/>
              </a:ext>
            </a:extLst>
          </p:cNvPr>
          <p:cNvSpPr/>
          <p:nvPr/>
        </p:nvSpPr>
        <p:spPr bwMode="auto">
          <a:xfrm>
            <a:off x="6649384" y="4746236"/>
            <a:ext cx="1248139" cy="1248139"/>
          </a:xfrm>
          <a:prstGeom prst="ellipse">
            <a:avLst/>
          </a:prstGeom>
          <a:solidFill>
            <a:srgbClr val="9E1B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338CA7-5FDE-4B64-932B-28103A2BE93E}"/>
              </a:ext>
            </a:extLst>
          </p:cNvPr>
          <p:cNvSpPr txBox="1"/>
          <p:nvPr/>
        </p:nvSpPr>
        <p:spPr>
          <a:xfrm>
            <a:off x="6195269" y="4972887"/>
            <a:ext cx="200655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133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Thematic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133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investigations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8E5422-5181-43BA-A7DA-465402DCE28E}"/>
              </a:ext>
            </a:extLst>
          </p:cNvPr>
          <p:cNvSpPr txBox="1"/>
          <p:nvPr/>
        </p:nvSpPr>
        <p:spPr>
          <a:xfrm>
            <a:off x="3006411" y="5001593"/>
            <a:ext cx="200655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133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Reviewing/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133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collecting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20C5A9-3E93-4174-9382-237F4A493319}"/>
              </a:ext>
            </a:extLst>
          </p:cNvPr>
          <p:cNvSpPr txBox="1"/>
          <p:nvPr/>
        </p:nvSpPr>
        <p:spPr>
          <a:xfrm>
            <a:off x="4489451" y="2548932"/>
            <a:ext cx="231844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133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Supervisory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69370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2D86B-D189-4995-B1F5-7547933A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16125"/>
            <a:ext cx="8833908" cy="1143000"/>
          </a:xfrm>
        </p:spPr>
        <p:txBody>
          <a:bodyPr/>
          <a:lstStyle/>
          <a:p>
            <a:r>
              <a:rPr lang="en-GB" dirty="0"/>
              <a:t>Proactive regulation based on risk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BA16B-9516-47FB-8DDA-114041E8851B}"/>
              </a:ext>
            </a:extLst>
          </p:cNvPr>
          <p:cNvSpPr/>
          <p:nvPr/>
        </p:nvSpPr>
        <p:spPr bwMode="auto">
          <a:xfrm>
            <a:off x="8536272" y="1768421"/>
            <a:ext cx="1759761" cy="4844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C608C8-C939-4442-9BCA-4130DDA5C7A4}"/>
              </a:ext>
            </a:extLst>
          </p:cNvPr>
          <p:cNvSpPr/>
          <p:nvPr/>
        </p:nvSpPr>
        <p:spPr>
          <a:xfrm>
            <a:off x="5737745" y="2476007"/>
            <a:ext cx="6096000" cy="4134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 defTabSz="121917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quarterly report featuring the top risks and issues affecting the market</a:t>
            </a:r>
          </a:p>
          <a:p>
            <a:pPr marL="380990" indent="-380990" defTabSz="121917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identify issues, knowledge gaps and market developments</a:t>
            </a:r>
          </a:p>
          <a:p>
            <a:pPr marL="380990" indent="-380990" defTabSz="121917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logs actions taken across directorates</a:t>
            </a:r>
          </a:p>
          <a:p>
            <a:pPr marL="380990" indent="-380990" defTabSz="121917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helps the SRA to:</a:t>
            </a:r>
          </a:p>
          <a:p>
            <a:pPr marL="990575" lvl="1" indent="-380990" defTabSz="121917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133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​​act only when it should, for no longer than is necessary </a:t>
            </a:r>
          </a:p>
          <a:p>
            <a:pPr marL="990575" lvl="1" indent="-380990" defTabSz="121917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133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​​provide a consistent, transparent and ​disclosable account of our thinking</a:t>
            </a:r>
            <a:r>
              <a:rPr lang="en-GB" sz="2133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792612-C3AE-41D2-90EC-7D87C03206BE}"/>
              </a:ext>
            </a:extLst>
          </p:cNvPr>
          <p:cNvSpPr txBox="1"/>
          <p:nvPr/>
        </p:nvSpPr>
        <p:spPr>
          <a:xfrm>
            <a:off x="37348" y="154414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9E1B3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</a:t>
            </a:r>
            <a:r>
              <a:rPr lang="en-GB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egulatory </a:t>
            </a:r>
            <a:r>
              <a:rPr lang="en-GB" sz="3200" dirty="0">
                <a:solidFill>
                  <a:srgbClr val="9E1B3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</a:t>
            </a:r>
            <a:r>
              <a:rPr lang="en-GB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nvironment </a:t>
            </a:r>
            <a:r>
              <a:rPr lang="en-GB" sz="3200" dirty="0">
                <a:solidFill>
                  <a:srgbClr val="9E1B3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</a:t>
            </a:r>
            <a:r>
              <a:rPr lang="en-GB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ashboard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296082-AA5A-4542-B72A-5DE22F631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93" t="10508"/>
          <a:stretch/>
        </p:blipFill>
        <p:spPr>
          <a:xfrm>
            <a:off x="392599" y="5351798"/>
            <a:ext cx="1183060" cy="1327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C9E1D3-0BB8-4C4D-A279-8DD0E95F03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62" t="10740" b="2910"/>
          <a:stretch/>
        </p:blipFill>
        <p:spPr>
          <a:xfrm>
            <a:off x="380579" y="2330567"/>
            <a:ext cx="1166357" cy="12344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F81A5E-6157-4530-81E7-97198DA01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99" y="3775641"/>
            <a:ext cx="1183060" cy="135464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8690D9A-5E45-4071-9EC4-C82695A21CA2}"/>
              </a:ext>
            </a:extLst>
          </p:cNvPr>
          <p:cNvSpPr txBox="1"/>
          <p:nvPr/>
        </p:nvSpPr>
        <p:spPr>
          <a:xfrm>
            <a:off x="1627573" y="5711933"/>
            <a:ext cx="36072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667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ＭＳ Ｐゴシック" pitchFamily="34" charset="-128"/>
              </a:rPr>
              <a:t>Money laundering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17CF49-245C-4C10-91C0-1D1692C6980D}"/>
              </a:ext>
            </a:extLst>
          </p:cNvPr>
          <p:cNvSpPr txBox="1"/>
          <p:nvPr/>
        </p:nvSpPr>
        <p:spPr>
          <a:xfrm>
            <a:off x="1199456" y="2680408"/>
            <a:ext cx="268829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667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ＭＳ Ｐゴシック" pitchFamily="34" charset="-128"/>
              </a:rPr>
              <a:t>Cybercrime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018499-77E5-4F94-8E75-38E6628CE339}"/>
              </a:ext>
            </a:extLst>
          </p:cNvPr>
          <p:cNvSpPr txBox="1"/>
          <p:nvPr/>
        </p:nvSpPr>
        <p:spPr>
          <a:xfrm>
            <a:off x="1627574" y="4239913"/>
            <a:ext cx="389529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667" dirty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  <a:ea typeface="ＭＳ Ｐゴシック" pitchFamily="34" charset="-128"/>
              </a:rPr>
              <a:t>Holiday sickness claims</a:t>
            </a:r>
          </a:p>
        </p:txBody>
      </p:sp>
    </p:spTree>
    <p:extLst>
      <p:ext uri="{BB962C8B-B14F-4D97-AF65-F5344CB8AC3E}">
        <p14:creationId xmlns:p14="http://schemas.microsoft.com/office/powerpoint/2010/main" val="402289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FD20-AE2C-4540-88F6-E7817BD8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05107"/>
            <a:ext cx="6527800" cy="1143000"/>
          </a:xfrm>
        </p:spPr>
        <p:txBody>
          <a:bodyPr/>
          <a:lstStyle/>
          <a:p>
            <a:r>
              <a:rPr lang="en-GB" dirty="0"/>
              <a:t>Thematic reviews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3EFCE-4BDB-49EC-8CC8-5BA6D72CB37D}"/>
              </a:ext>
            </a:extLst>
          </p:cNvPr>
          <p:cNvSpPr/>
          <p:nvPr/>
        </p:nvSpPr>
        <p:spPr>
          <a:xfrm>
            <a:off x="239349" y="1954595"/>
            <a:ext cx="6144683" cy="4196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 eaLnBrk="0" fontAlgn="base" hangingPunct="0">
              <a:spcBef>
                <a:spcPct val="0"/>
              </a:spcBef>
              <a:spcAft>
                <a:spcPts val="1600"/>
              </a:spcAft>
              <a:buClr>
                <a:srgbClr val="B71E3D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SimSun" pitchFamily="2" charset="-122"/>
              </a:rPr>
              <a:t>In-depth audits - at risk firms &amp; random samples</a:t>
            </a:r>
          </a:p>
          <a:p>
            <a:pPr marL="457189" indent="-457189" defTabSz="1219170" eaLnBrk="0" fontAlgn="base" hangingPunct="0">
              <a:spcBef>
                <a:spcPct val="0"/>
              </a:spcBef>
              <a:spcAft>
                <a:spcPts val="1600"/>
              </a:spcAft>
              <a:buClr>
                <a:srgbClr val="B71E3D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SimSun" pitchFamily="2" charset="-122"/>
              </a:rPr>
              <a:t>Focus on improving standards and identifying serious breaches for investigation</a:t>
            </a:r>
          </a:p>
          <a:p>
            <a:pPr marL="1066773" lvl="1" indent="-457189" defTabSz="1219170" eaLnBrk="0" fontAlgn="base" hangingPunct="0">
              <a:spcBef>
                <a:spcPct val="0"/>
              </a:spcBef>
              <a:spcAft>
                <a:spcPts val="1600"/>
              </a:spcAft>
              <a:buClr>
                <a:srgbClr val="B71E3D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SimSun" pitchFamily="2" charset="-122"/>
              </a:rPr>
              <a:t>Asylum and immigration </a:t>
            </a:r>
          </a:p>
          <a:p>
            <a:pPr marL="1066773" lvl="1" indent="-457189" defTabSz="1219170" eaLnBrk="0" fontAlgn="base" hangingPunct="0">
              <a:spcBef>
                <a:spcPct val="0"/>
              </a:spcBef>
              <a:spcAft>
                <a:spcPts val="1600"/>
              </a:spcAft>
              <a:buClr>
                <a:srgbClr val="B71E3D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SimSun" pitchFamily="2" charset="-122"/>
              </a:rPr>
              <a:t>Criminal advocacy </a:t>
            </a:r>
          </a:p>
          <a:p>
            <a:pPr marL="1066773" lvl="1" indent="-457189" defTabSz="1219170" eaLnBrk="0" fontAlgn="base" hangingPunct="0">
              <a:spcBef>
                <a:spcPct val="0"/>
              </a:spcBef>
              <a:spcAft>
                <a:spcPts val="1600"/>
              </a:spcAft>
              <a:buClr>
                <a:srgbClr val="B71E3D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SimSun" pitchFamily="2" charset="-122"/>
              </a:rPr>
              <a:t>Anti-money laundering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4D7F3D-0507-4CC0-809D-AC756D9E2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508" y="2528381"/>
            <a:ext cx="2306109" cy="3425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4C34CA-4ABA-4827-87AA-F9B3E78543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53" y="4389107"/>
            <a:ext cx="2861032" cy="20226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205997-0BC0-4015-B399-C60F835BD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02" y="1884918"/>
            <a:ext cx="2861033" cy="202262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0480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D43B-4449-4522-A230-4B37C2A8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57" y="119077"/>
            <a:ext cx="8833908" cy="1143000"/>
          </a:xfrm>
        </p:spPr>
        <p:txBody>
          <a:bodyPr/>
          <a:lstStyle/>
          <a:p>
            <a:r>
              <a:rPr lang="en-GB" dirty="0"/>
              <a:t>Our thematic review approach</a:t>
            </a:r>
          </a:p>
        </p:txBody>
      </p:sp>
      <p:pic>
        <p:nvPicPr>
          <p:cNvPr id="4" name="Graphic 3" descr="City">
            <a:extLst>
              <a:ext uri="{FF2B5EF4-FFF2-40B4-BE49-F238E27FC236}">
                <a16:creationId xmlns:a16="http://schemas.microsoft.com/office/drawing/2014/main" id="{1E3DE58C-9857-4927-9C09-FE254C5E3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791" y="1776213"/>
            <a:ext cx="2145771" cy="2145771"/>
          </a:xfrm>
          <a:prstGeom prst="rect">
            <a:avLst/>
          </a:prstGeom>
        </p:spPr>
      </p:pic>
      <p:pic>
        <p:nvPicPr>
          <p:cNvPr id="6" name="Graphic 5" descr="Signal">
            <a:extLst>
              <a:ext uri="{FF2B5EF4-FFF2-40B4-BE49-F238E27FC236}">
                <a16:creationId xmlns:a16="http://schemas.microsoft.com/office/drawing/2014/main" id="{CA6F0B15-AD00-4EAF-8395-9C617A71D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6303" y="1581663"/>
            <a:ext cx="2290752" cy="2290752"/>
          </a:xfrm>
          <a:prstGeom prst="rect">
            <a:avLst/>
          </a:prstGeom>
        </p:spPr>
      </p:pic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EF64749B-61FE-4984-B279-CC3B283D1E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8313" y="1965515"/>
            <a:ext cx="1523047" cy="15230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58F865-CF13-4847-AC80-1FA1E370F28C}"/>
              </a:ext>
            </a:extLst>
          </p:cNvPr>
          <p:cNvSpPr/>
          <p:nvPr/>
        </p:nvSpPr>
        <p:spPr>
          <a:xfrm>
            <a:off x="4124663" y="1658968"/>
            <a:ext cx="3803171" cy="4840397"/>
          </a:xfrm>
          <a:prstGeom prst="rect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 dirty="0">
              <a:solidFill>
                <a:prstClr val="white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88FB8-1D97-468F-B161-4DD1AA414BCD}"/>
              </a:ext>
            </a:extLst>
          </p:cNvPr>
          <p:cNvSpPr/>
          <p:nvPr/>
        </p:nvSpPr>
        <p:spPr>
          <a:xfrm>
            <a:off x="8058251" y="1652903"/>
            <a:ext cx="3803171" cy="4840397"/>
          </a:xfrm>
          <a:prstGeom prst="rect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 dirty="0">
              <a:solidFill>
                <a:prstClr val="white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559CDF-6493-4BF1-B224-A1573F5D11B8}"/>
              </a:ext>
            </a:extLst>
          </p:cNvPr>
          <p:cNvSpPr/>
          <p:nvPr/>
        </p:nvSpPr>
        <p:spPr>
          <a:xfrm>
            <a:off x="139491" y="1652903"/>
            <a:ext cx="3803171" cy="4840397"/>
          </a:xfrm>
          <a:prstGeom prst="rect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GB" sz="2400" kern="0" dirty="0">
              <a:solidFill>
                <a:prstClr val="white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00A69B-5DE0-4A97-B705-478BB1D6702C}"/>
              </a:ext>
            </a:extLst>
          </p:cNvPr>
          <p:cNvSpPr/>
          <p:nvPr/>
        </p:nvSpPr>
        <p:spPr bwMode="auto">
          <a:xfrm>
            <a:off x="3387380" y="3621022"/>
            <a:ext cx="1344149" cy="134414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B261CB-44F7-430A-9B22-745AC544DD09}"/>
              </a:ext>
            </a:extLst>
          </p:cNvPr>
          <p:cNvSpPr/>
          <p:nvPr/>
        </p:nvSpPr>
        <p:spPr bwMode="auto">
          <a:xfrm>
            <a:off x="7397031" y="3555748"/>
            <a:ext cx="1344149" cy="134414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4AD90F-4F25-4C80-8431-B471CBBF3062}"/>
              </a:ext>
            </a:extLst>
          </p:cNvPr>
          <p:cNvSpPr txBox="1"/>
          <p:nvPr/>
        </p:nvSpPr>
        <p:spPr>
          <a:xfrm>
            <a:off x="1193908" y="4723983"/>
            <a:ext cx="1694336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  <a:ea typeface="ＭＳ Ｐゴシック" pitchFamily="34" charset="-128"/>
              </a:rPr>
              <a:t>Firm visits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19898C-27E7-4133-A89F-81E2747C7046}"/>
              </a:ext>
            </a:extLst>
          </p:cNvPr>
          <p:cNvSpPr txBox="1"/>
          <p:nvPr/>
        </p:nvSpPr>
        <p:spPr>
          <a:xfrm>
            <a:off x="3623608" y="3862209"/>
            <a:ext cx="88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4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  <a:ea typeface="ＭＳ Ｐゴシック" pitchFamily="34" charset="-128"/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6C2A71-D6AE-4A61-ADA7-B3650BC99A47}"/>
              </a:ext>
            </a:extLst>
          </p:cNvPr>
          <p:cNvSpPr txBox="1"/>
          <p:nvPr/>
        </p:nvSpPr>
        <p:spPr>
          <a:xfrm>
            <a:off x="7614763" y="3796935"/>
            <a:ext cx="88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4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  <a:ea typeface="ＭＳ Ｐゴシック" pitchFamily="34" charset="-128"/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829172-214C-4E0F-947B-3E7554DF2AF0}"/>
              </a:ext>
            </a:extLst>
          </p:cNvPr>
          <p:cNvSpPr txBox="1"/>
          <p:nvPr/>
        </p:nvSpPr>
        <p:spPr>
          <a:xfrm>
            <a:off x="4916305" y="4723983"/>
            <a:ext cx="229075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  <a:ea typeface="ＭＳ Ｐゴシック" pitchFamily="34" charset="-128"/>
              </a:rPr>
              <a:t>Detailed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1B290A-0772-4F67-BAF5-41306B8353DA}"/>
              </a:ext>
            </a:extLst>
          </p:cNvPr>
          <p:cNvSpPr txBox="1"/>
          <p:nvPr/>
        </p:nvSpPr>
        <p:spPr>
          <a:xfrm>
            <a:off x="8969298" y="4721854"/>
            <a:ext cx="2407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3733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  <a:ea typeface="ＭＳ Ｐゴシック" pitchFamily="34" charset="-128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8116249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SBS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 [Read-Only]" id="{CEE71271-41DC-464A-BFB2-F68D29383E5B}" vid="{AB6A3DA9-B1D5-49F9-8C39-1D9798B0EFA2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qnh_DocumentTypesTaxHTField0 xmlns="b8dd597f-f335-40d5-94f2-a2bfe6d9028e">
      <Terms xmlns="http://schemas.microsoft.com/office/infopath/2007/PartnerControls"/>
    </qnh_DocumentTypesTaxHTField0>
    <qnh_RegistratieNummer xmlns="53e03589-35d4-4a45-a49d-0ea6bf1af4b3" xsi:nil="true"/>
    <qnh_DocumentType xmlns="53e03589-35d4-4a45-a49d-0ea6bf1af4b3">Voorlichtingsmateriaal</qnh_DocumentType>
    <h1d4e85e9e2c4a9491c7b9d0d0f7ff00 xmlns="b8dd597f-f335-40d5-94f2-a2bfe6d9028e">
      <Terms xmlns="http://schemas.microsoft.com/office/infopath/2007/PartnerControls"/>
    </h1d4e85e9e2c4a9491c7b9d0d0f7ff00>
    <qnh_ZaakNummer xmlns="53e03589-35d4-4a45-a49d-0ea6bf1af4b3">104676</qnh_ZaakNummer>
    <TaxCatchAll xmlns="b8dd597f-f335-40d5-94f2-a2bfe6d9028e"/>
    <qnh_Integriteitskenmerk xmlns="53e03589-35d4-4a45-a49d-0ea6bf1af4b3" xsi:nil="true"/>
    <_dlc_DocId xmlns="b8dd597f-f335-40d5-94f2-a2bfe6d9028e">ZYSCAZMYD3H2-2-176858</_dlc_DocId>
    <_dlc_DocIdUrl xmlns="b8dd597f-f335-40d5-94f2-a2bfe6d9028e">
      <Url>http://dms.advocatenorde.nl/_layouts/15/DocIdRedir.aspx?ID=ZYSCAZMYD3H2-2-176858</Url>
      <Description>ZYSCAZMYD3H2-2-176858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ssier Document" ma:contentTypeID="0x0101000C027DCF91ACF243BBE72380D1996B1F0100A47642A8DDBB5C49902D79F99CF0F316" ma:contentTypeVersion="15" ma:contentTypeDescription="Een nieuw document maken." ma:contentTypeScope="" ma:versionID="1de138f354f33d2928b610f1afd2256c">
  <xsd:schema xmlns:xsd="http://www.w3.org/2001/XMLSchema" xmlns:xs="http://www.w3.org/2001/XMLSchema" xmlns:p="http://schemas.microsoft.com/office/2006/metadata/properties" xmlns:ns2="b8dd597f-f335-40d5-94f2-a2bfe6d9028e" xmlns:ns3="53e03589-35d4-4a45-a49d-0ea6bf1af4b3" targetNamespace="http://schemas.microsoft.com/office/2006/metadata/properties" ma:root="true" ma:fieldsID="409cbab01fb95c9c463989760eec2762" ns2:_="" ns3:_="">
    <xsd:import namespace="b8dd597f-f335-40d5-94f2-a2bfe6d9028e"/>
    <xsd:import namespace="53e03589-35d4-4a45-a49d-0ea6bf1af4b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qnh_Integriteitskenmerk" minOccurs="0"/>
                <xsd:element ref="ns3:qnh_DocumentType" minOccurs="0"/>
                <xsd:element ref="ns3:qnh_ZaakNummer" minOccurs="0"/>
                <xsd:element ref="ns3:qnh_RegistratieNummer" minOccurs="0"/>
                <xsd:element ref="ns2:TaxCatchAll" minOccurs="0"/>
                <xsd:element ref="ns2:TaxCatchAllLabel" minOccurs="0"/>
                <xsd:element ref="ns2:h1d4e85e9e2c4a9491c7b9d0d0f7ff00" minOccurs="0"/>
                <xsd:element ref="ns2:qnh_DocumentType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d597f-f335-40d5-94f2-a2bfe6d9028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description="" ma:hidden="true" ma:list="{ed980e5b-bfb3-496b-8a52-2eb8e6ddee21}" ma:internalName="TaxCatchAll" ma:showField="CatchAllData" ma:web="b8dd597f-f335-40d5-94f2-a2bfe6d902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description="" ma:hidden="true" ma:list="{ed980e5b-bfb3-496b-8a52-2eb8e6ddee21}" ma:internalName="TaxCatchAllLabel" ma:readOnly="true" ma:showField="CatchAllDataLabel" ma:web="b8dd597f-f335-40d5-94f2-a2bfe6d902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1d4e85e9e2c4a9491c7b9d0d0f7ff00" ma:index="17" nillable="true" ma:taxonomy="true" ma:internalName="h1d4e85e9e2c4a9491c7b9d0d0f7ff00" ma:taxonomyFieldName="Document_x0020_type" ma:displayName="Document type" ma:default="" ma:fieldId="{11d4e85e-9e2c-4a94-91c7-b9d0d0f7ff00}" ma:sspId="b0794d48-2500-4e69-bf45-076a7c3babca" ma:termSetId="0c0d6757-d04b-448e-886f-63a65867bb9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nh_DocumentTypesTaxHTField0" ma:index="19" nillable="true" ma:taxonomy="true" ma:internalName="qnh_DocumentTypesTaxHTField0" ma:taxonomyFieldName="qnh_DocumentTypes" ma:displayName="Documenttypen" ma:default="" ma:fieldId="{21e32649-f944-4ec3-9342-8d960145ff77}" ma:taxonomyMulti="true" ma:sspId="b0794d48-2500-4e69-bf45-076a7c3babca" ma:termSetId="0c0d6757-d04b-448e-886f-63a65867bb9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03589-35d4-4a45-a49d-0ea6bf1af4b3" elementFormDefault="qualified">
    <xsd:import namespace="http://schemas.microsoft.com/office/2006/documentManagement/types"/>
    <xsd:import namespace="http://schemas.microsoft.com/office/infopath/2007/PartnerControls"/>
    <xsd:element name="qnh_Integriteitskenmerk" ma:index="11" nillable="true" ma:displayName="Integriteitskenmerk" ma:internalName="qnh_Integriteitskenmerk" ma:readOnly="false">
      <xsd:simpleType>
        <xsd:restriction base="dms:Text"/>
      </xsd:simpleType>
    </xsd:element>
    <xsd:element name="qnh_DocumentType" ma:index="12" nillable="true" ma:displayName="Documenttype" ma:internalName="qnh_DocumentType">
      <xsd:simpleType>
        <xsd:restriction base="dms:Unknown"/>
      </xsd:simpleType>
    </xsd:element>
    <xsd:element name="qnh_ZaakNummer" ma:index="13" nillable="true" ma:displayName="Dossiernummer" ma:internalName="qnh_ZaakNummer" ma:readOnly="false">
      <xsd:simpleType>
        <xsd:restriction base="dms:Text"/>
      </xsd:simpleType>
    </xsd:element>
    <xsd:element name="qnh_RegistratieNummer" ma:index="14" nillable="true" ma:displayName="Registratienummer" ma:internalName="qnh_RegistratieNumm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541F9E-7D2D-4428-B679-4FD56BCADE2F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53e03589-35d4-4a45-a49d-0ea6bf1af4b3"/>
    <ds:schemaRef ds:uri="http://schemas.openxmlformats.org/package/2006/metadata/core-properties"/>
    <ds:schemaRef ds:uri="http://schemas.microsoft.com/office/infopath/2007/PartnerControls"/>
    <ds:schemaRef ds:uri="b8dd597f-f335-40d5-94f2-a2bfe6d9028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BBB619-7168-42D0-800F-717020A7559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C217240-D10E-467A-82D9-FAA7267184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dd597f-f335-40d5-94f2-a2bfe6d9028e"/>
    <ds:schemaRef ds:uri="53e03589-35d4-4a45-a49d-0ea6bf1af4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45D40A8-94BD-4279-B26F-C4C3FD1405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1719</Words>
  <Application>Microsoft Office PowerPoint</Application>
  <PresentationFormat>Breedbeeld</PresentationFormat>
  <Paragraphs>301</Paragraphs>
  <Slides>38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38</vt:i4>
      </vt:variant>
    </vt:vector>
  </HeadingPairs>
  <TitlesOfParts>
    <vt:vector size="48" baseType="lpstr">
      <vt:lpstr>ＭＳ Ｐゴシック</vt:lpstr>
      <vt:lpstr>SimSun</vt:lpstr>
      <vt:lpstr>Arial</vt:lpstr>
      <vt:lpstr>Arial Black</vt:lpstr>
      <vt:lpstr>Calibri</vt:lpstr>
      <vt:lpstr>Calibri Light</vt:lpstr>
      <vt:lpstr>Times New Roman</vt:lpstr>
      <vt:lpstr>Kantoorthema</vt:lpstr>
      <vt:lpstr>NSBS_2012</vt:lpstr>
      <vt:lpstr>Default Design</vt:lpstr>
      <vt:lpstr> Good lawyers making bad decisions:  using risk-focused regulation to support the good and  prevent the bad </vt:lpstr>
      <vt:lpstr>International Conference  of Legal Regulators October 4, 2018  “Good Lawyers Making Bad Decisions: Using Risk-focused Regulation to Support the Good and Prevent the Bad”</vt:lpstr>
      <vt:lpstr>PowerPoint-presentatie</vt:lpstr>
      <vt:lpstr>PowerPoint-presentatie</vt:lpstr>
      <vt:lpstr>Risk based regulation</vt:lpstr>
      <vt:lpstr>PowerPoint-presentatie</vt:lpstr>
      <vt:lpstr>Proactive regulation based on risk</vt:lpstr>
      <vt:lpstr>Thematic reviews</vt:lpstr>
      <vt:lpstr>Our thematic review approach</vt:lpstr>
      <vt:lpstr>Using other organisations data</vt:lpstr>
      <vt:lpstr>PowerPoint-presentatie</vt:lpstr>
      <vt:lpstr>Risk Outlook</vt:lpstr>
      <vt:lpstr>Common indicia of poor, incompetent and/or ethical client service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  Risk-Based Approach: a theoretical model</vt:lpstr>
      <vt:lpstr>PowerPoint-presentatie</vt:lpstr>
      <vt:lpstr>PowerPoint-presentatie</vt:lpstr>
      <vt:lpstr>PowerPoint-presentatie</vt:lpstr>
      <vt:lpstr>Example risk indicators map: dynamic &lt; permanent input</vt:lpstr>
      <vt:lpstr>Example risk indicators map: dynamic &lt; permanent input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ICLR presentaties DAG 1 def</dc:title>
  <dc:creator>Michele Westdijk</dc:creator>
  <cp:lastModifiedBy>Michele Westdijk</cp:lastModifiedBy>
  <cp:revision>13</cp:revision>
  <dcterms:created xsi:type="dcterms:W3CDTF">2018-08-16T10:17:22Z</dcterms:created>
  <dcterms:modified xsi:type="dcterms:W3CDTF">2018-10-18T15:05:10Z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0x0101000C027DCF91ACF243BBE72380D1996B1F0100A47642A8DDBB5C49902D79F99CF0F316</vt:lpwstr>
  </property>
  <property fmtid="{D5CDD505-2E9C-101B-9397-08002B2CF9AE}" pid="3" name="Document_x0020_type">
    <vt:lpwstr/>
  </property>
  <property fmtid="{D5CDD505-2E9C-101B-9397-08002B2CF9AE}" pid="4" name="qnh_DocumentTypes">
    <vt:lpwstr/>
  </property>
  <property fmtid="{D5CDD505-2E9C-101B-9397-08002B2CF9AE}" pid="5" name="_dlc_DocIdItemGuid">
    <vt:lpwstr>072a44ab-7261-4098-9ce4-61144a96815e</vt:lpwstr>
  </property>
  <property fmtid="{D5CDD505-2E9C-101B-9397-08002B2CF9AE}" pid="6" name="qnh_Zaaktype">
    <vt:lpwstr/>
  </property>
  <property fmtid="{D5CDD505-2E9C-101B-9397-08002B2CF9AE}" pid="7" name="qnh_ResultType">
    <vt:lpwstr/>
  </property>
  <property fmtid="{D5CDD505-2E9C-101B-9397-08002B2CF9AE}" pid="8" name="qnh_ZaaktypeTaxHTField0">
    <vt:lpwstr/>
  </property>
  <property fmtid="{D5CDD505-2E9C-101B-9397-08002B2CF9AE}" pid="9" name="qnh_ResultTypeTaxHTField0">
    <vt:lpwstr/>
  </property>
  <property fmtid="{D5CDD505-2E9C-101B-9397-08002B2CF9AE}" pid="10" name="Document type">
    <vt:lpwstr/>
  </property>
</Properties>
</file>